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551" r:id="rId2"/>
    <p:sldId id="256" r:id="rId3"/>
    <p:sldId id="257" r:id="rId4"/>
    <p:sldId id="258" r:id="rId5"/>
    <p:sldId id="260" r:id="rId6"/>
    <p:sldId id="262" r:id="rId7"/>
    <p:sldId id="303" r:id="rId8"/>
    <p:sldId id="304" r:id="rId9"/>
    <p:sldId id="263" r:id="rId10"/>
    <p:sldId id="264" r:id="rId11"/>
    <p:sldId id="265" r:id="rId12"/>
    <p:sldId id="273" r:id="rId13"/>
    <p:sldId id="274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9" r:id="rId22"/>
    <p:sldId id="290" r:id="rId23"/>
    <p:sldId id="292" r:id="rId24"/>
    <p:sldId id="305" r:id="rId25"/>
    <p:sldId id="306" r:id="rId26"/>
  </p:sldIdLst>
  <p:sldSz cx="12192000" cy="6858000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199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78D21-7B61-4021-86D9-7BF6A43CE017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199" y="6513513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5D16A-B936-41A4-AF46-C03BB1717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77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15D16A-B936-41A4-AF46-C03BB1717E5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59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570D4-9143-4E91-8959-8D963457B763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671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888888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888888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6939" y="1816887"/>
            <a:ext cx="5024755" cy="38906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153402" y="1801971"/>
            <a:ext cx="4422140" cy="410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888888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8207"/>
            <a:ext cx="2479079" cy="406942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9752" y="217931"/>
            <a:ext cx="5442179" cy="4021333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574" y="167639"/>
            <a:ext cx="12233147" cy="669035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888888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888888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61555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27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77940"/>
            <a:ext cx="2804160" cy="27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45280" y="6377940"/>
            <a:ext cx="3901440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442192" y="6530872"/>
            <a:ext cx="274320" cy="21544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28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DE534-140A-4F0E-97D5-3FBFED6B638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E7FD-3241-4AC1-B102-5191609C49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675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04800"/>
            <a:ext cx="8804275" cy="998219"/>
          </a:xfrm>
          <a:custGeom>
            <a:avLst/>
            <a:gdLst/>
            <a:ahLst/>
            <a:cxnLst/>
            <a:rect l="l" t="t" r="r" b="b"/>
            <a:pathLst>
              <a:path w="8804275" h="998219">
                <a:moveTo>
                  <a:pt x="8804148" y="0"/>
                </a:moveTo>
                <a:lnTo>
                  <a:pt x="0" y="0"/>
                </a:lnTo>
                <a:lnTo>
                  <a:pt x="0" y="998220"/>
                </a:lnTo>
                <a:lnTo>
                  <a:pt x="8804148" y="998220"/>
                </a:lnTo>
                <a:lnTo>
                  <a:pt x="8804148" y="0"/>
                </a:lnTo>
                <a:close/>
              </a:path>
            </a:pathLst>
          </a:custGeom>
          <a:solidFill>
            <a:srgbClr val="1B3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1324" y="1088262"/>
            <a:ext cx="5001895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0174" y="1610105"/>
            <a:ext cx="11286490" cy="4632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442192" y="6530872"/>
            <a:ext cx="27432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888888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76C0F8E-5872-4BFD-A4C7-1F3831E412D4}"/>
              </a:ext>
            </a:extLst>
          </p:cNvPr>
          <p:cNvSpPr txBox="1">
            <a:spLocks/>
          </p:cNvSpPr>
          <p:nvPr/>
        </p:nvSpPr>
        <p:spPr bwMode="auto">
          <a:xfrm>
            <a:off x="3123821" y="5744466"/>
            <a:ext cx="10515600" cy="71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 педагогических работников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9A654C7-40AF-20A6-FEEA-8ACB49C75F2B}"/>
              </a:ext>
            </a:extLst>
          </p:cNvPr>
          <p:cNvSpPr txBox="1">
            <a:spLocks/>
          </p:cNvSpPr>
          <p:nvPr/>
        </p:nvSpPr>
        <p:spPr bwMode="auto">
          <a:xfrm>
            <a:off x="1131735" y="1586123"/>
            <a:ext cx="11158236" cy="713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 lvl="0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 и науки Республики Татарстан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758CA2-D444-D566-402E-F776D5758A16}"/>
              </a:ext>
            </a:extLst>
          </p:cNvPr>
          <p:cNvSpPr txBox="1"/>
          <p:nvPr/>
        </p:nvSpPr>
        <p:spPr>
          <a:xfrm>
            <a:off x="359229" y="3202815"/>
            <a:ext cx="1183277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«Организация деятельности школьника на завершающем этапе подготовки к итоговой аттестации по русскому языку и литературе: от читательской грамотности к ГИА»</a:t>
            </a:r>
            <a:endParaRPr lang="ru-RU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30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59031" y="6507886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5" dirty="0">
                <a:solidFill>
                  <a:srgbClr val="888888"/>
                </a:solidFill>
                <a:latin typeface="Microsoft Sans Serif"/>
                <a:cs typeface="Microsoft Sans Serif"/>
              </a:rPr>
              <a:t>9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2269" y="306196"/>
            <a:ext cx="7055484" cy="9662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3200" spc="-5" dirty="0">
                <a:latin typeface="+mn-lt"/>
              </a:rPr>
              <a:t>Анализ </a:t>
            </a:r>
            <a:r>
              <a:rPr sz="3200" spc="-10" dirty="0">
                <a:latin typeface="+mn-lt"/>
              </a:rPr>
              <a:t>текста </a:t>
            </a:r>
            <a:r>
              <a:rPr sz="3200" spc="-5" dirty="0">
                <a:latin typeface="+mn-lt"/>
              </a:rPr>
              <a:t>1. </a:t>
            </a:r>
            <a:r>
              <a:rPr sz="3200" spc="-10" dirty="0">
                <a:latin typeface="+mn-lt"/>
              </a:rPr>
              <a:t>Прочитайте </a:t>
            </a:r>
            <a:r>
              <a:rPr sz="3200" spc="-55" dirty="0">
                <a:latin typeface="+mn-lt"/>
              </a:rPr>
              <a:t>текст. </a:t>
            </a:r>
            <a:r>
              <a:rPr sz="3200" spc="-875" dirty="0">
                <a:latin typeface="+mn-lt"/>
              </a:rPr>
              <a:t> </a:t>
            </a:r>
            <a:r>
              <a:rPr sz="3200" spc="-15" dirty="0">
                <a:latin typeface="+mn-lt"/>
              </a:rPr>
              <a:t>Выполните</a:t>
            </a:r>
            <a:r>
              <a:rPr sz="3200" spc="-25" dirty="0">
                <a:latin typeface="+mn-lt"/>
              </a:rPr>
              <a:t> </a:t>
            </a:r>
            <a:r>
              <a:rPr sz="3200" spc="-10" dirty="0">
                <a:latin typeface="+mn-lt"/>
              </a:rPr>
              <a:t>задания</a:t>
            </a:r>
            <a:r>
              <a:rPr sz="3200" spc="-20" dirty="0">
                <a:latin typeface="+mn-lt"/>
              </a:rPr>
              <a:t> после</a:t>
            </a:r>
            <a:r>
              <a:rPr sz="3200" spc="-35" dirty="0">
                <a:latin typeface="+mn-lt"/>
              </a:rPr>
              <a:t> </a:t>
            </a:r>
            <a:r>
              <a:rPr sz="3200" spc="-10" dirty="0">
                <a:latin typeface="+mn-lt"/>
              </a:rPr>
              <a:t>текста</a:t>
            </a:r>
            <a:endParaRPr sz="3200" dirty="0">
              <a:latin typeface="+mn-l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6608" y="2089149"/>
            <a:ext cx="5758815" cy="2220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4495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(1)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Древнейшим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видом</a:t>
            </a:r>
            <a:r>
              <a:rPr sz="1600" spc="-5" dirty="0">
                <a:latin typeface="Times New Roman"/>
                <a:cs typeface="Times New Roman"/>
              </a:rPr>
              <a:t> письма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принято</a:t>
            </a:r>
            <a:r>
              <a:rPr sz="1600" spc="38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считать </a:t>
            </a:r>
            <a:r>
              <a:rPr sz="1600" spc="-10" dirty="0">
                <a:latin typeface="Times New Roman"/>
                <a:cs typeface="Times New Roman"/>
              </a:rPr>
              <a:t> пиктографию</a:t>
            </a:r>
            <a:r>
              <a:rPr sz="1600" spc="-5" dirty="0">
                <a:latin typeface="Times New Roman"/>
                <a:cs typeface="Times New Roman"/>
              </a:rPr>
              <a:t> –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письмо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рисунками.</a:t>
            </a:r>
            <a:r>
              <a:rPr sz="1600" dirty="0">
                <a:latin typeface="Times New Roman"/>
                <a:cs typeface="Times New Roman"/>
              </a:rPr>
              <a:t> (2)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Для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пиктографии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не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нужен алфавит, </a:t>
            </a:r>
            <a:r>
              <a:rPr sz="1600" dirty="0">
                <a:latin typeface="Times New Roman"/>
                <a:cs typeface="Times New Roman"/>
              </a:rPr>
              <a:t>набор </a:t>
            </a:r>
            <a:r>
              <a:rPr sz="1600" spc="-5" dirty="0">
                <a:latin typeface="Times New Roman"/>
                <a:cs typeface="Times New Roman"/>
              </a:rPr>
              <a:t>определенных </a:t>
            </a:r>
            <a:r>
              <a:rPr sz="1600" spc="-15" dirty="0">
                <a:latin typeface="Times New Roman"/>
                <a:cs typeface="Times New Roman"/>
              </a:rPr>
              <a:t>знаков, </a:t>
            </a:r>
            <a:r>
              <a:rPr sz="1600" spc="-20" dirty="0">
                <a:latin typeface="Times New Roman"/>
                <a:cs typeface="Times New Roman"/>
              </a:rPr>
              <a:t>необходимо </a:t>
            </a:r>
            <a:r>
              <a:rPr sz="1600" spc="-25" dirty="0">
                <a:latin typeface="Times New Roman"/>
                <a:cs typeface="Times New Roman"/>
              </a:rPr>
              <a:t>только 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похоже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изображать</a:t>
            </a:r>
            <a:r>
              <a:rPr sz="1600" spc="-5" dirty="0">
                <a:latin typeface="Times New Roman"/>
                <a:cs typeface="Times New Roman"/>
              </a:rPr>
              <a:t> предметы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ситуации,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например,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человека,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45" dirty="0">
                <a:latin typeface="Times New Roman"/>
                <a:cs typeface="Times New Roman"/>
              </a:rPr>
              <a:t>лодку,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55" dirty="0">
                <a:latin typeface="Times New Roman"/>
                <a:cs typeface="Times New Roman"/>
              </a:rPr>
              <a:t>охоту.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(3)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«Читающий»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пиктограмму</a:t>
            </a:r>
            <a:r>
              <a:rPr sz="1600" spc="-5" dirty="0">
                <a:latin typeface="Times New Roman"/>
                <a:cs typeface="Times New Roman"/>
              </a:rPr>
              <a:t> не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связан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какими-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либо правилами чтения – </a:t>
            </a:r>
            <a:r>
              <a:rPr sz="1600" spc="5" dirty="0">
                <a:latin typeface="Times New Roman"/>
                <a:cs typeface="Times New Roman"/>
              </a:rPr>
              <a:t>он </a:t>
            </a:r>
            <a:r>
              <a:rPr sz="1600" spc="-10" dirty="0">
                <a:latin typeface="Times New Roman"/>
                <a:cs typeface="Times New Roman"/>
              </a:rPr>
              <a:t>должен </a:t>
            </a:r>
            <a:r>
              <a:rPr sz="1600" spc="-5" dirty="0">
                <a:latin typeface="Times New Roman"/>
                <a:cs typeface="Times New Roman"/>
              </a:rPr>
              <a:t>лишь правильно опознать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изображённое.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(4)</a:t>
            </a:r>
            <a:r>
              <a:rPr sz="1600" spc="10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Некоторые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виды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пиктографии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используются</a:t>
            </a:r>
            <a:r>
              <a:rPr sz="1600" spc="1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 наши </a:t>
            </a:r>
            <a:r>
              <a:rPr sz="1600" spc="5" dirty="0">
                <a:latin typeface="Times New Roman"/>
                <a:cs typeface="Times New Roman"/>
              </a:rPr>
              <a:t>дни </a:t>
            </a:r>
            <a:r>
              <a:rPr sz="1600" spc="-5" dirty="0">
                <a:latin typeface="Times New Roman"/>
                <a:cs typeface="Times New Roman"/>
              </a:rPr>
              <a:t>на </a:t>
            </a:r>
            <a:r>
              <a:rPr sz="1600" dirty="0">
                <a:latin typeface="Times New Roman"/>
                <a:cs typeface="Times New Roman"/>
              </a:rPr>
              <a:t>вывесках: </a:t>
            </a:r>
            <a:r>
              <a:rPr sz="1600" spc="5" dirty="0">
                <a:latin typeface="Times New Roman"/>
                <a:cs typeface="Times New Roman"/>
              </a:rPr>
              <a:t>если </a:t>
            </a:r>
            <a:r>
              <a:rPr sz="1600" spc="-5" dirty="0">
                <a:latin typeface="Times New Roman"/>
                <a:cs typeface="Times New Roman"/>
              </a:rPr>
              <a:t>изображены ботинки, </a:t>
            </a:r>
            <a:r>
              <a:rPr sz="1600" spc="-30" dirty="0">
                <a:latin typeface="Times New Roman"/>
                <a:cs typeface="Times New Roman"/>
              </a:rPr>
              <a:t>значит, </a:t>
            </a:r>
            <a:r>
              <a:rPr sz="1600" dirty="0">
                <a:latin typeface="Times New Roman"/>
                <a:cs typeface="Times New Roman"/>
              </a:rPr>
              <a:t>здесь 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чинят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обувь,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если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нарисованы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часы,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значит,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здесь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находится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608" y="4284345"/>
            <a:ext cx="103124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мастерская </a:t>
            </a:r>
            <a:r>
              <a:rPr sz="1600" spc="-39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рас</a:t>
            </a:r>
            <a:r>
              <a:rPr sz="1600" spc="-45" dirty="0">
                <a:latin typeface="Times New Roman"/>
                <a:cs typeface="Times New Roman"/>
              </a:rPr>
              <a:t>с</a:t>
            </a:r>
            <a:r>
              <a:rPr sz="1600" spc="5" dirty="0">
                <a:latin typeface="Times New Roman"/>
                <a:cs typeface="Times New Roman"/>
              </a:rPr>
              <a:t>ч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spc="10" dirty="0">
                <a:latin typeface="Times New Roman"/>
                <a:cs typeface="Times New Roman"/>
              </a:rPr>
              <a:t>т</a:t>
            </a:r>
            <a:r>
              <a:rPr sz="1600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ны  </a:t>
            </a:r>
            <a:r>
              <a:rPr sz="1600" spc="-40" dirty="0">
                <a:latin typeface="Times New Roman"/>
                <a:cs typeface="Times New Roman"/>
              </a:rPr>
              <a:t>г</a:t>
            </a:r>
            <a:r>
              <a:rPr sz="1600" spc="35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сти</a:t>
            </a:r>
            <a:r>
              <a:rPr sz="1600" spc="5" dirty="0">
                <a:latin typeface="Times New Roman"/>
                <a:cs typeface="Times New Roman"/>
              </a:rPr>
              <a:t>н</a:t>
            </a: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ца</a:t>
            </a:r>
            <a:r>
              <a:rPr sz="1600" spc="-5" dirty="0">
                <a:latin typeface="Times New Roman"/>
                <a:cs typeface="Times New Roman"/>
              </a:rPr>
              <a:t>х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80717" y="4284345"/>
            <a:ext cx="462026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3820" marR="5080" indent="-33655">
              <a:lnSpc>
                <a:spcPct val="100000"/>
              </a:lnSpc>
              <a:spcBef>
                <a:spcPts val="95"/>
              </a:spcBef>
              <a:tabLst>
                <a:tab pos="472440" algn="l"/>
                <a:tab pos="1403985" algn="l"/>
                <a:tab pos="2147570" algn="l"/>
                <a:tab pos="2597150" algn="l"/>
                <a:tab pos="3435350" algn="l"/>
              </a:tabLst>
            </a:pPr>
            <a:r>
              <a:rPr sz="1600" spc="-10" dirty="0">
                <a:latin typeface="Times New Roman"/>
                <a:cs typeface="Times New Roman"/>
              </a:rPr>
              <a:t>п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ремо</a:t>
            </a:r>
            <a:r>
              <a:rPr sz="1600" spc="5" dirty="0">
                <a:latin typeface="Times New Roman"/>
                <a:cs typeface="Times New Roman"/>
              </a:rPr>
              <a:t>н</a:t>
            </a:r>
            <a:r>
              <a:rPr sz="1600" spc="-20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у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ч</a:t>
            </a:r>
            <a:r>
              <a:rPr sz="1600" spc="5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со</a:t>
            </a:r>
            <a:r>
              <a:rPr sz="1600" dirty="0">
                <a:latin typeface="Times New Roman"/>
                <a:cs typeface="Times New Roman"/>
              </a:rPr>
              <a:t>в</a:t>
            </a:r>
            <a:r>
              <a:rPr sz="1600" spc="-5" dirty="0">
                <a:latin typeface="Times New Roman"/>
                <a:cs typeface="Times New Roman"/>
              </a:rPr>
              <a:t>.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(</a:t>
            </a:r>
            <a:r>
              <a:rPr sz="1600" spc="10" dirty="0">
                <a:latin typeface="Times New Roman"/>
                <a:cs typeface="Times New Roman"/>
              </a:rPr>
              <a:t>5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	И</a:t>
            </a:r>
            <a:r>
              <a:rPr sz="1600" spc="-10" dirty="0">
                <a:latin typeface="Times New Roman"/>
                <a:cs typeface="Times New Roman"/>
              </a:rPr>
              <a:t>но</a:t>
            </a:r>
            <a:r>
              <a:rPr sz="1600" spc="-85" dirty="0">
                <a:latin typeface="Times New Roman"/>
                <a:cs typeface="Times New Roman"/>
              </a:rPr>
              <a:t>г</a:t>
            </a:r>
            <a:r>
              <a:rPr sz="1600" spc="-5" dirty="0">
                <a:latin typeface="Times New Roman"/>
                <a:cs typeface="Times New Roman"/>
              </a:rPr>
              <a:t>да</a:t>
            </a:r>
            <a:r>
              <a:rPr sz="1600" dirty="0">
                <a:latin typeface="Times New Roman"/>
                <a:cs typeface="Times New Roman"/>
              </a:rPr>
              <a:t>	п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spc="-15" dirty="0">
                <a:latin typeface="Times New Roman"/>
                <a:cs typeface="Times New Roman"/>
              </a:rPr>
              <a:t>к</a:t>
            </a:r>
            <a:r>
              <a:rPr sz="1600" spc="-35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ограм</a:t>
            </a:r>
            <a:r>
              <a:rPr sz="1600" dirty="0">
                <a:latin typeface="Times New Roman"/>
                <a:cs typeface="Times New Roman"/>
              </a:rPr>
              <a:t>м</a:t>
            </a:r>
            <a:r>
              <a:rPr sz="1600" spc="-5" dirty="0">
                <a:latin typeface="Times New Roman"/>
                <a:cs typeface="Times New Roman"/>
              </a:rPr>
              <a:t>ы  </a:t>
            </a:r>
            <a:r>
              <a:rPr sz="1600" spc="-10" dirty="0">
                <a:latin typeface="Times New Roman"/>
                <a:cs typeface="Times New Roman"/>
              </a:rPr>
              <a:t>на</a:t>
            </a:r>
            <a:endParaRPr sz="1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для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121154" y="4528184"/>
            <a:ext cx="416877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005">
              <a:lnSpc>
                <a:spcPct val="100000"/>
              </a:lnSpc>
              <a:spcBef>
                <a:spcPts val="95"/>
              </a:spcBef>
              <a:tabLst>
                <a:tab pos="836930" algn="l"/>
                <a:tab pos="1233170" algn="l"/>
                <a:tab pos="2233295" algn="l"/>
                <a:tab pos="2985770" algn="l"/>
                <a:tab pos="4071620" algn="l"/>
              </a:tabLst>
            </a:pPr>
            <a:r>
              <a:rPr sz="1600" dirty="0">
                <a:latin typeface="Times New Roman"/>
                <a:cs typeface="Times New Roman"/>
              </a:rPr>
              <a:t>л</a:t>
            </a:r>
            <a:r>
              <a:rPr sz="1600" spc="-95" dirty="0">
                <a:latin typeface="Times New Roman"/>
                <a:cs typeface="Times New Roman"/>
              </a:rPr>
              <a:t>ю</a:t>
            </a:r>
            <a:r>
              <a:rPr sz="1600" spc="5" dirty="0">
                <a:latin typeface="Times New Roman"/>
                <a:cs typeface="Times New Roman"/>
              </a:rPr>
              <a:t>д</a:t>
            </a:r>
            <a:r>
              <a:rPr sz="1600" dirty="0">
                <a:latin typeface="Times New Roman"/>
                <a:cs typeface="Times New Roman"/>
              </a:rPr>
              <a:t>е</a:t>
            </a:r>
            <a:r>
              <a:rPr sz="1600" spc="-10" dirty="0">
                <a:latin typeface="Times New Roman"/>
                <a:cs typeface="Times New Roman"/>
              </a:rPr>
              <a:t>й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н</a:t>
            </a:r>
            <a:r>
              <a:rPr sz="1600" spc="-5" dirty="0">
                <a:latin typeface="Times New Roman"/>
                <a:cs typeface="Times New Roman"/>
              </a:rPr>
              <a:t>е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10" dirty="0">
                <a:latin typeface="Times New Roman"/>
                <a:cs typeface="Times New Roman"/>
              </a:rPr>
              <a:t>з</a:t>
            </a:r>
            <a:r>
              <a:rPr sz="1600" spc="-10" dirty="0">
                <a:latin typeface="Times New Roman"/>
                <a:cs typeface="Times New Roman"/>
              </a:rPr>
              <a:t>н</a:t>
            </a:r>
            <a:r>
              <a:rPr sz="1600" dirty="0">
                <a:latin typeface="Times New Roman"/>
                <a:cs typeface="Times New Roman"/>
              </a:rPr>
              <a:t>аю</a:t>
            </a:r>
            <a:r>
              <a:rPr sz="1600" spc="-5" dirty="0">
                <a:latin typeface="Times New Roman"/>
                <a:cs typeface="Times New Roman"/>
              </a:rPr>
              <a:t>щ</a:t>
            </a:r>
            <a:r>
              <a:rPr sz="1600" spc="-10" dirty="0">
                <a:latin typeface="Times New Roman"/>
                <a:cs typeface="Times New Roman"/>
              </a:rPr>
              <a:t>и</a:t>
            </a:r>
            <a:r>
              <a:rPr sz="1600" spc="-5" dirty="0">
                <a:latin typeface="Times New Roman"/>
                <a:cs typeface="Times New Roman"/>
              </a:rPr>
              <a:t>х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я</a:t>
            </a:r>
            <a:r>
              <a:rPr sz="1600" spc="5" dirty="0">
                <a:latin typeface="Times New Roman"/>
                <a:cs typeface="Times New Roman"/>
              </a:rPr>
              <a:t>з</a:t>
            </a:r>
            <a:r>
              <a:rPr sz="1600" spc="-5" dirty="0">
                <a:latin typeface="Times New Roman"/>
                <a:cs typeface="Times New Roman"/>
              </a:rPr>
              <a:t>ы</a:t>
            </a:r>
            <a:r>
              <a:rPr sz="1600" spc="-30" dirty="0">
                <a:latin typeface="Times New Roman"/>
                <a:cs typeface="Times New Roman"/>
              </a:rPr>
              <a:t>к</a:t>
            </a:r>
            <a:r>
              <a:rPr sz="1600" spc="-5" dirty="0">
                <a:latin typeface="Times New Roman"/>
                <a:cs typeface="Times New Roman"/>
              </a:rPr>
              <a:t>а: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н</a:t>
            </a:r>
            <a:r>
              <a:rPr sz="1600" spc="-20" dirty="0">
                <a:latin typeface="Times New Roman"/>
                <a:cs typeface="Times New Roman"/>
              </a:rPr>
              <a:t>а</a:t>
            </a:r>
            <a:r>
              <a:rPr sz="1600" spc="-10" dirty="0">
                <a:latin typeface="Times New Roman"/>
                <a:cs typeface="Times New Roman"/>
              </a:rPr>
              <a:t>п</a:t>
            </a:r>
            <a:r>
              <a:rPr sz="1600" spc="5" dirty="0">
                <a:latin typeface="Times New Roman"/>
                <a:cs typeface="Times New Roman"/>
              </a:rPr>
              <a:t>р</a:t>
            </a:r>
            <a:r>
              <a:rPr sz="1600" spc="-10" dirty="0">
                <a:latin typeface="Times New Roman"/>
                <a:cs typeface="Times New Roman"/>
              </a:rPr>
              <a:t>имер</a:t>
            </a:r>
            <a:r>
              <a:rPr sz="1600" spc="-5" dirty="0">
                <a:latin typeface="Times New Roman"/>
                <a:cs typeface="Times New Roman"/>
              </a:rPr>
              <a:t>,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257300" algn="l"/>
                <a:tab pos="1499870" algn="l"/>
                <a:tab pos="2259330" algn="l"/>
                <a:tab pos="3072765" algn="l"/>
                <a:tab pos="3308985" algn="l"/>
                <a:tab pos="4066540" algn="l"/>
              </a:tabLst>
            </a:pPr>
            <a:r>
              <a:rPr sz="1600" dirty="0">
                <a:latin typeface="Times New Roman"/>
                <a:cs typeface="Times New Roman"/>
              </a:rPr>
              <a:t>и</a:t>
            </a:r>
            <a:r>
              <a:rPr sz="1600" spc="-10" dirty="0">
                <a:latin typeface="Times New Roman"/>
                <a:cs typeface="Times New Roman"/>
              </a:rPr>
              <a:t>н</a:t>
            </a:r>
            <a:r>
              <a:rPr sz="1600" spc="3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с</a:t>
            </a:r>
            <a:r>
              <a:rPr sz="1600" spc="10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р</a:t>
            </a:r>
            <a:r>
              <a:rPr sz="1600" dirty="0">
                <a:latin typeface="Times New Roman"/>
                <a:cs typeface="Times New Roman"/>
              </a:rPr>
              <a:t>анц</a:t>
            </a:r>
            <a:r>
              <a:rPr sz="1600" spc="-5" dirty="0">
                <a:latin typeface="Times New Roman"/>
                <a:cs typeface="Times New Roman"/>
              </a:rPr>
              <a:t>ев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у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кно</a:t>
            </a:r>
            <a:r>
              <a:rPr sz="1600" spc="-10" dirty="0">
                <a:latin typeface="Times New Roman"/>
                <a:cs typeface="Times New Roman"/>
              </a:rPr>
              <a:t>по</a:t>
            </a:r>
            <a:r>
              <a:rPr sz="1600" spc="-5" dirty="0">
                <a:latin typeface="Times New Roman"/>
                <a:cs typeface="Times New Roman"/>
              </a:rPr>
              <a:t>к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з</a:t>
            </a:r>
            <a:r>
              <a:rPr sz="1600" spc="-15" dirty="0">
                <a:latin typeface="Times New Roman"/>
                <a:cs typeface="Times New Roman"/>
              </a:rPr>
              <a:t>в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н</a:t>
            </a:r>
            <a:r>
              <a:rPr sz="1600" spc="-90" dirty="0">
                <a:latin typeface="Times New Roman"/>
                <a:cs typeface="Times New Roman"/>
              </a:rPr>
              <a:t>к</a:t>
            </a:r>
            <a:r>
              <a:rPr sz="1600" spc="1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н</a:t>
            </a:r>
            <a:r>
              <a:rPr sz="1600" spc="-4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м</a:t>
            </a:r>
            <a:r>
              <a:rPr sz="1600" spc="-1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ре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5" dirty="0">
                <a:latin typeface="Times New Roman"/>
                <a:cs typeface="Times New Roman"/>
              </a:rPr>
              <a:t>–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6608" y="5016246"/>
            <a:ext cx="3207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изображение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уборщицы,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официанта.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183" y="6137147"/>
            <a:ext cx="454152" cy="454152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1710308" y="6167120"/>
            <a:ext cx="866394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ОГЭ.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Русский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язык: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типовые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экзаменационные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варианты:12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вариантов/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под</a:t>
            </a:r>
            <a:r>
              <a:rPr sz="1000" spc="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редакцией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И.П.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Цыбулько.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–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Москва: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Издательство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«Национальное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образование», </a:t>
            </a:r>
            <a:r>
              <a:rPr sz="1000" dirty="0">
                <a:latin typeface="Times New Roman"/>
                <a:cs typeface="Times New Roman"/>
              </a:rPr>
              <a:t> 2022.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–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96</a:t>
            </a:r>
            <a:r>
              <a:rPr sz="1000" spc="-5" dirty="0">
                <a:latin typeface="Times New Roman"/>
                <a:cs typeface="Times New Roman"/>
              </a:rPr>
              <a:t> с.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–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(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ОГЭ.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ФИПИ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– школе)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167753" y="2123897"/>
            <a:ext cx="99885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Times New Roman"/>
                <a:cs typeface="Times New Roman"/>
              </a:rPr>
              <a:t>Прочитайте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01608" y="2123897"/>
            <a:ext cx="135191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34365" algn="l"/>
              </a:tabLst>
            </a:pPr>
            <a:r>
              <a:rPr sz="1400" b="1" spc="-25" dirty="0">
                <a:latin typeface="Times New Roman"/>
                <a:cs typeface="Times New Roman"/>
              </a:rPr>
              <a:t>текст.	Укажите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787890" y="2123897"/>
            <a:ext cx="190563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77265" algn="l"/>
                <a:tab pos="1795780" algn="l"/>
              </a:tabLst>
            </a:pPr>
            <a:r>
              <a:rPr sz="1400" b="1" spc="-5" dirty="0">
                <a:latin typeface="Times New Roman"/>
                <a:cs typeface="Times New Roman"/>
              </a:rPr>
              <a:t>вар</a:t>
            </a:r>
            <a:r>
              <a:rPr sz="1400" b="1" spc="-10" dirty="0">
                <a:latin typeface="Times New Roman"/>
                <a:cs typeface="Times New Roman"/>
              </a:rPr>
              <a:t>иан</a:t>
            </a:r>
            <a:r>
              <a:rPr sz="1400" b="1" dirty="0">
                <a:latin typeface="Times New Roman"/>
                <a:cs typeface="Times New Roman"/>
              </a:rPr>
              <a:t>ты	</a:t>
            </a:r>
            <a:r>
              <a:rPr sz="1400" b="1" spc="-20" dirty="0">
                <a:latin typeface="Times New Roman"/>
                <a:cs typeface="Times New Roman"/>
              </a:rPr>
              <a:t>о</a:t>
            </a:r>
            <a:r>
              <a:rPr sz="1400" b="1" dirty="0">
                <a:latin typeface="Times New Roman"/>
                <a:cs typeface="Times New Roman"/>
              </a:rPr>
              <a:t>т</a:t>
            </a:r>
            <a:r>
              <a:rPr sz="1400" b="1" spc="-5" dirty="0">
                <a:latin typeface="Times New Roman"/>
                <a:cs typeface="Times New Roman"/>
              </a:rPr>
              <a:t>в</a:t>
            </a:r>
            <a:r>
              <a:rPr sz="1400" b="1" spc="-20" dirty="0">
                <a:latin typeface="Times New Roman"/>
                <a:cs typeface="Times New Roman"/>
              </a:rPr>
              <a:t>ет</a:t>
            </a:r>
            <a:r>
              <a:rPr sz="1400" b="1" spc="-45" dirty="0">
                <a:latin typeface="Times New Roman"/>
                <a:cs typeface="Times New Roman"/>
              </a:rPr>
              <a:t>о</a:t>
            </a:r>
            <a:r>
              <a:rPr sz="1400" b="1" spc="-5" dirty="0">
                <a:latin typeface="Times New Roman"/>
                <a:cs typeface="Times New Roman"/>
              </a:rPr>
              <a:t>в</a:t>
            </a:r>
            <a:r>
              <a:rPr sz="1400" b="1" dirty="0">
                <a:latin typeface="Times New Roman"/>
                <a:cs typeface="Times New Roman"/>
              </a:rPr>
              <a:t>,	в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18172" y="2337943"/>
            <a:ext cx="497522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853440" algn="l"/>
                <a:tab pos="1428115" algn="l"/>
                <a:tab pos="2175510" algn="l"/>
                <a:tab pos="3422015" algn="l"/>
                <a:tab pos="4385310" algn="l"/>
              </a:tabLst>
            </a:pPr>
            <a:r>
              <a:rPr sz="1400" b="1" spc="-30" dirty="0">
                <a:latin typeface="Times New Roman"/>
                <a:cs typeface="Times New Roman"/>
              </a:rPr>
              <a:t>к</a:t>
            </a:r>
            <a:r>
              <a:rPr sz="1400" b="1" spc="-20" dirty="0">
                <a:latin typeface="Times New Roman"/>
                <a:cs typeface="Times New Roman"/>
              </a:rPr>
              <a:t>от</a:t>
            </a:r>
            <a:r>
              <a:rPr sz="1400" b="1" dirty="0">
                <a:latin typeface="Times New Roman"/>
                <a:cs typeface="Times New Roman"/>
              </a:rPr>
              <a:t>о</a:t>
            </a:r>
            <a:r>
              <a:rPr sz="1400" b="1" spc="-5" dirty="0">
                <a:latin typeface="Times New Roman"/>
                <a:cs typeface="Times New Roman"/>
              </a:rPr>
              <a:t>р</a:t>
            </a:r>
            <a:r>
              <a:rPr sz="1400" b="1" spc="-10" dirty="0">
                <a:latin typeface="Times New Roman"/>
                <a:cs typeface="Times New Roman"/>
              </a:rPr>
              <a:t>ы</a:t>
            </a:r>
            <a:r>
              <a:rPr sz="1400" b="1" dirty="0">
                <a:latin typeface="Times New Roman"/>
                <a:cs typeface="Times New Roman"/>
              </a:rPr>
              <a:t>х	даны	</a:t>
            </a:r>
            <a:r>
              <a:rPr sz="1400" b="1" spc="-15" dirty="0">
                <a:latin typeface="Times New Roman"/>
                <a:cs typeface="Times New Roman"/>
              </a:rPr>
              <a:t>в</a:t>
            </a:r>
            <a:r>
              <a:rPr sz="1400" b="1" dirty="0">
                <a:latin typeface="Times New Roman"/>
                <a:cs typeface="Times New Roman"/>
              </a:rPr>
              <a:t>ер</a:t>
            </a:r>
            <a:r>
              <a:rPr sz="1400" b="1" spc="-5" dirty="0">
                <a:latin typeface="Times New Roman"/>
                <a:cs typeface="Times New Roman"/>
              </a:rPr>
              <a:t>ны</a:t>
            </a:r>
            <a:r>
              <a:rPr sz="1400" b="1" dirty="0">
                <a:latin typeface="Times New Roman"/>
                <a:cs typeface="Times New Roman"/>
              </a:rPr>
              <a:t>е	у</a:t>
            </a:r>
            <a:r>
              <a:rPr sz="1400" b="1" spc="-10" dirty="0">
                <a:latin typeface="Times New Roman"/>
                <a:cs typeface="Times New Roman"/>
              </a:rPr>
              <a:t>т</a:t>
            </a:r>
            <a:r>
              <a:rPr sz="1400" b="1" spc="-5" dirty="0">
                <a:latin typeface="Times New Roman"/>
                <a:cs typeface="Times New Roman"/>
              </a:rPr>
              <a:t>вер</a:t>
            </a:r>
            <a:r>
              <a:rPr sz="1400" b="1" spc="-15" dirty="0">
                <a:latin typeface="Times New Roman"/>
                <a:cs typeface="Times New Roman"/>
              </a:rPr>
              <a:t>ж</a:t>
            </a:r>
            <a:r>
              <a:rPr sz="1400" b="1" dirty="0">
                <a:latin typeface="Times New Roman"/>
                <a:cs typeface="Times New Roman"/>
              </a:rPr>
              <a:t>де</a:t>
            </a:r>
            <a:r>
              <a:rPr sz="1400" b="1" spc="-10" dirty="0">
                <a:latin typeface="Times New Roman"/>
                <a:cs typeface="Times New Roman"/>
              </a:rPr>
              <a:t>н</a:t>
            </a:r>
            <a:r>
              <a:rPr sz="1400" b="1" spc="-5" dirty="0">
                <a:latin typeface="Times New Roman"/>
                <a:cs typeface="Times New Roman"/>
              </a:rPr>
              <a:t>ия</a:t>
            </a:r>
            <a:r>
              <a:rPr sz="1400" b="1" dirty="0">
                <a:latin typeface="Times New Roman"/>
                <a:cs typeface="Times New Roman"/>
              </a:rPr>
              <a:t>.	З</a:t>
            </a:r>
            <a:r>
              <a:rPr sz="1400" b="1" spc="-20" dirty="0">
                <a:latin typeface="Times New Roman"/>
                <a:cs typeface="Times New Roman"/>
              </a:rPr>
              <a:t>а</a:t>
            </a:r>
            <a:r>
              <a:rPr sz="1400" b="1" spc="5" dirty="0">
                <a:latin typeface="Times New Roman"/>
                <a:cs typeface="Times New Roman"/>
              </a:rPr>
              <a:t>пи</a:t>
            </a:r>
            <a:r>
              <a:rPr sz="1400" b="1" spc="-5" dirty="0">
                <a:latin typeface="Times New Roman"/>
                <a:cs typeface="Times New Roman"/>
              </a:rPr>
              <a:t>ши</a:t>
            </a:r>
            <a:r>
              <a:rPr sz="1400" b="1" dirty="0">
                <a:latin typeface="Times New Roman"/>
                <a:cs typeface="Times New Roman"/>
              </a:rPr>
              <a:t>те	</a:t>
            </a:r>
            <a:r>
              <a:rPr sz="1400" b="1" spc="-5" dirty="0">
                <a:latin typeface="Times New Roman"/>
                <a:cs typeface="Times New Roman"/>
              </a:rPr>
              <a:t>н</a:t>
            </a:r>
            <a:r>
              <a:rPr sz="1400" b="1" spc="-20" dirty="0">
                <a:latin typeface="Times New Roman"/>
                <a:cs typeface="Times New Roman"/>
              </a:rPr>
              <a:t>о</a:t>
            </a:r>
            <a:r>
              <a:rPr sz="1400" b="1" spc="-5" dirty="0">
                <a:latin typeface="Times New Roman"/>
                <a:cs typeface="Times New Roman"/>
              </a:rPr>
              <a:t>м</a:t>
            </a:r>
            <a:r>
              <a:rPr sz="1400" b="1" dirty="0">
                <a:latin typeface="Times New Roman"/>
                <a:cs typeface="Times New Roman"/>
              </a:rPr>
              <a:t>е</a:t>
            </a:r>
            <a:r>
              <a:rPr sz="1400" b="1" spc="-15" dirty="0">
                <a:latin typeface="Times New Roman"/>
                <a:cs typeface="Times New Roman"/>
              </a:rPr>
              <a:t>р</a:t>
            </a:r>
            <a:r>
              <a:rPr sz="1400" b="1" dirty="0">
                <a:latin typeface="Times New Roman"/>
                <a:cs typeface="Times New Roman"/>
              </a:rPr>
              <a:t>а  </a:t>
            </a:r>
            <a:r>
              <a:rPr sz="1400" b="1" spc="-10" dirty="0">
                <a:latin typeface="Times New Roman"/>
                <a:cs typeface="Times New Roman"/>
              </a:rPr>
              <a:t>ответов.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18172" y="2764663"/>
            <a:ext cx="497903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299085" algn="l"/>
                <a:tab pos="299720" algn="l"/>
                <a:tab pos="1520825" algn="l"/>
                <a:tab pos="1804670" algn="l"/>
                <a:tab pos="2646045" algn="l"/>
                <a:tab pos="3845560" algn="l"/>
              </a:tabLst>
            </a:pP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dirty="0">
                <a:latin typeface="Times New Roman"/>
                <a:cs typeface="Times New Roman"/>
              </a:rPr>
              <a:t>р</a:t>
            </a:r>
            <a:r>
              <a:rPr sz="1400" spc="-2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д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spc="-30" dirty="0">
                <a:latin typeface="Times New Roman"/>
                <a:cs typeface="Times New Roman"/>
              </a:rPr>
              <a:t>о</a:t>
            </a:r>
            <a:r>
              <a:rPr sz="1400" spc="-25" dirty="0">
                <a:latin typeface="Times New Roman"/>
                <a:cs typeface="Times New Roman"/>
              </a:rPr>
              <a:t>ж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ие	1	п</a:t>
            </a:r>
            <a:r>
              <a:rPr sz="1400" spc="-10" dirty="0">
                <a:latin typeface="Times New Roman"/>
                <a:cs typeface="Times New Roman"/>
              </a:rPr>
              <a:t>р</a:t>
            </a:r>
            <a:r>
              <a:rPr sz="1400" spc="4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с</a:t>
            </a:r>
            <a:r>
              <a:rPr sz="1400" spc="-30" dirty="0">
                <a:latin typeface="Times New Roman"/>
                <a:cs typeface="Times New Roman"/>
              </a:rPr>
              <a:t>т</a:t>
            </a:r>
            <a:r>
              <a:rPr sz="1400" spc="15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е,	</a:t>
            </a:r>
            <a:r>
              <a:rPr sz="1400" spc="4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сл</a:t>
            </a:r>
            <a:r>
              <a:rPr sz="1400" spc="-5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ж</a:t>
            </a:r>
            <a:r>
              <a:rPr sz="1400" spc="5" dirty="0">
                <a:latin typeface="Times New Roman"/>
                <a:cs typeface="Times New Roman"/>
              </a:rPr>
              <a:t>н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нн</a:t>
            </a:r>
            <a:r>
              <a:rPr sz="1400" spc="15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е	о</a:t>
            </a:r>
            <a:r>
              <a:rPr sz="1400" spc="-10" dirty="0">
                <a:latin typeface="Times New Roman"/>
                <a:cs typeface="Times New Roman"/>
              </a:rPr>
              <a:t>б</a:t>
            </a:r>
            <a:r>
              <a:rPr sz="1400" spc="4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со</a:t>
            </a:r>
            <a:r>
              <a:rPr sz="1400" spc="-30" dirty="0">
                <a:latin typeface="Times New Roman"/>
                <a:cs typeface="Times New Roman"/>
              </a:rPr>
              <a:t>б</a:t>
            </a:r>
            <a:r>
              <a:rPr sz="1400" dirty="0">
                <a:latin typeface="Times New Roman"/>
                <a:cs typeface="Times New Roman"/>
              </a:rPr>
              <a:t>ле</a:t>
            </a:r>
            <a:r>
              <a:rPr sz="1400" spc="5" dirty="0">
                <a:latin typeface="Times New Roman"/>
                <a:cs typeface="Times New Roman"/>
              </a:rPr>
              <a:t>н</a:t>
            </a:r>
            <a:r>
              <a:rPr sz="1400" spc="-5" dirty="0">
                <a:latin typeface="Times New Roman"/>
                <a:cs typeface="Times New Roman"/>
              </a:rPr>
              <a:t>н</a:t>
            </a:r>
            <a:r>
              <a:rPr sz="1400" spc="-10" dirty="0">
                <a:latin typeface="Times New Roman"/>
                <a:cs typeface="Times New Roman"/>
              </a:rPr>
              <a:t>ы</a:t>
            </a:r>
            <a:r>
              <a:rPr sz="1400" dirty="0">
                <a:latin typeface="Times New Roman"/>
                <a:cs typeface="Times New Roman"/>
              </a:rPr>
              <a:t>м  </a:t>
            </a:r>
            <a:r>
              <a:rPr sz="1400" spc="-5" dirty="0">
                <a:latin typeface="Times New Roman"/>
                <a:cs typeface="Times New Roman"/>
              </a:rPr>
              <a:t>предложением.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18172" y="3404438"/>
            <a:ext cx="497776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состав 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сложного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предложения</a:t>
            </a:r>
            <a:r>
              <a:rPr sz="1400" spc="4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</a:t>
            </a:r>
            <a:r>
              <a:rPr sz="1400" spc="45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входит</a:t>
            </a:r>
            <a:r>
              <a:rPr sz="1400" spc="43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односоставное</a:t>
            </a:r>
            <a:endParaRPr sz="14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безличное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предложение.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18172" y="4045077"/>
            <a:ext cx="497395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9085" algn="l"/>
                <a:tab pos="299720" algn="l"/>
                <a:tab pos="568325" algn="l"/>
                <a:tab pos="1251585" algn="l"/>
                <a:tab pos="1823085" algn="l"/>
                <a:tab pos="2691765" algn="l"/>
                <a:tab pos="3841115" algn="l"/>
                <a:tab pos="4081779" algn="l"/>
              </a:tabLst>
            </a:pPr>
            <a:r>
              <a:rPr sz="1400" dirty="0">
                <a:latin typeface="Times New Roman"/>
                <a:cs typeface="Times New Roman"/>
              </a:rPr>
              <a:t>В	пе</a:t>
            </a:r>
            <a:r>
              <a:rPr sz="1400" spc="5" dirty="0">
                <a:latin typeface="Times New Roman"/>
                <a:cs typeface="Times New Roman"/>
              </a:rPr>
              <a:t>р</a:t>
            </a:r>
            <a:r>
              <a:rPr sz="1400" spc="-1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ой	части	сл</a:t>
            </a:r>
            <a:r>
              <a:rPr sz="1400" spc="-35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ж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50" dirty="0">
                <a:latin typeface="Times New Roman"/>
                <a:cs typeface="Times New Roman"/>
              </a:rPr>
              <a:t>г</a:t>
            </a:r>
            <a:r>
              <a:rPr sz="1400" dirty="0">
                <a:latin typeface="Times New Roman"/>
                <a:cs typeface="Times New Roman"/>
              </a:rPr>
              <a:t>о	</a:t>
            </a: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dirty="0">
                <a:latin typeface="Times New Roman"/>
                <a:cs typeface="Times New Roman"/>
              </a:rPr>
              <a:t>р</a:t>
            </a:r>
            <a:r>
              <a:rPr sz="1400" spc="-2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д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spc="-30" dirty="0">
                <a:latin typeface="Times New Roman"/>
                <a:cs typeface="Times New Roman"/>
              </a:rPr>
              <a:t>о</a:t>
            </a:r>
            <a:r>
              <a:rPr sz="1400" spc="-35" dirty="0">
                <a:latin typeface="Times New Roman"/>
                <a:cs typeface="Times New Roman"/>
              </a:rPr>
              <a:t>ж</a:t>
            </a:r>
            <a:r>
              <a:rPr sz="1400" dirty="0">
                <a:latin typeface="Times New Roman"/>
                <a:cs typeface="Times New Roman"/>
              </a:rPr>
              <a:t>ения	3	</a:t>
            </a:r>
            <a:r>
              <a:rPr sz="1400" spc="-15" dirty="0">
                <a:latin typeface="Times New Roman"/>
                <a:cs typeface="Times New Roman"/>
              </a:rPr>
              <a:t>с</a:t>
            </a:r>
            <a:r>
              <a:rPr sz="1400" spc="-3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д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spc="-10" dirty="0">
                <a:latin typeface="Times New Roman"/>
                <a:cs typeface="Times New Roman"/>
              </a:rPr>
              <a:t>р</a:t>
            </a:r>
            <a:r>
              <a:rPr sz="1400" dirty="0">
                <a:latin typeface="Times New Roman"/>
                <a:cs typeface="Times New Roman"/>
              </a:rPr>
              <a:t>ж</a:t>
            </a:r>
            <a:r>
              <a:rPr sz="1400" spc="5" dirty="0">
                <a:latin typeface="Times New Roman"/>
                <a:cs typeface="Times New Roman"/>
              </a:rPr>
              <a:t>ит</a:t>
            </a:r>
            <a:r>
              <a:rPr sz="1400" spc="-15" dirty="0">
                <a:latin typeface="Times New Roman"/>
                <a:cs typeface="Times New Roman"/>
              </a:rPr>
              <a:t>с</a:t>
            </a:r>
            <a:r>
              <a:rPr sz="1400" dirty="0">
                <a:latin typeface="Times New Roman"/>
                <a:cs typeface="Times New Roman"/>
              </a:rPr>
              <a:t>я  </a:t>
            </a:r>
            <a:r>
              <a:rPr sz="1400" spc="5" dirty="0">
                <a:latin typeface="Times New Roman"/>
                <a:cs typeface="Times New Roman"/>
              </a:rPr>
              <a:t>составное</a:t>
            </a:r>
            <a:r>
              <a:rPr sz="1400" dirty="0">
                <a:latin typeface="Times New Roman"/>
                <a:cs typeface="Times New Roman"/>
              </a:rPr>
              <a:t> именное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сказуемое.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18172" y="4685538"/>
            <a:ext cx="47174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Times New Roman"/>
                <a:cs typeface="Times New Roman"/>
              </a:rPr>
              <a:t>Предложение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4 </a:t>
            </a:r>
            <a:r>
              <a:rPr sz="1400" spc="-5" dirty="0">
                <a:latin typeface="Times New Roman"/>
                <a:cs typeface="Times New Roman"/>
              </a:rPr>
              <a:t>содержит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(три)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грамматические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основы.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18172" y="5112258"/>
            <a:ext cx="497903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9085" algn="l"/>
                <a:tab pos="299720" algn="l"/>
                <a:tab pos="977265" algn="l"/>
                <a:tab pos="1522730" algn="l"/>
                <a:tab pos="2660015" algn="l"/>
                <a:tab pos="2888615" algn="l"/>
                <a:tab pos="3845560" algn="l"/>
              </a:tabLst>
            </a:pP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dirty="0">
                <a:latin typeface="Times New Roman"/>
                <a:cs typeface="Times New Roman"/>
              </a:rPr>
              <a:t>е</a:t>
            </a:r>
            <a:r>
              <a:rPr sz="1400" spc="5" dirty="0">
                <a:latin typeface="Times New Roman"/>
                <a:cs typeface="Times New Roman"/>
              </a:rPr>
              <a:t>р</a:t>
            </a:r>
            <a:r>
              <a:rPr sz="1400" spc="-30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ая	часть	пр</a:t>
            </a:r>
            <a:r>
              <a:rPr sz="1400" spc="-2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д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spc="-30" dirty="0">
                <a:latin typeface="Times New Roman"/>
                <a:cs typeface="Times New Roman"/>
              </a:rPr>
              <a:t>о</a:t>
            </a:r>
            <a:r>
              <a:rPr sz="1400" spc="-25" dirty="0">
                <a:latin typeface="Times New Roman"/>
                <a:cs typeface="Times New Roman"/>
              </a:rPr>
              <a:t>ж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ния	5	</a:t>
            </a:r>
            <a:r>
              <a:rPr sz="1400" spc="4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сл</a:t>
            </a:r>
            <a:r>
              <a:rPr sz="1400" spc="-5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ж</a:t>
            </a:r>
            <a:r>
              <a:rPr sz="1400" spc="5" dirty="0">
                <a:latin typeface="Times New Roman"/>
                <a:cs typeface="Times New Roman"/>
              </a:rPr>
              <a:t>н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на	о</a:t>
            </a:r>
            <a:r>
              <a:rPr sz="1400" spc="-10" dirty="0">
                <a:latin typeface="Times New Roman"/>
                <a:cs typeface="Times New Roman"/>
              </a:rPr>
              <a:t>б</a:t>
            </a:r>
            <a:r>
              <a:rPr sz="1400" spc="40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со</a:t>
            </a:r>
            <a:r>
              <a:rPr sz="1400" spc="-30" dirty="0">
                <a:latin typeface="Times New Roman"/>
                <a:cs typeface="Times New Roman"/>
              </a:rPr>
              <a:t>б</a:t>
            </a:r>
            <a:r>
              <a:rPr sz="1400" dirty="0">
                <a:latin typeface="Times New Roman"/>
                <a:cs typeface="Times New Roman"/>
              </a:rPr>
              <a:t>ле</a:t>
            </a:r>
            <a:r>
              <a:rPr sz="1400" spc="5" dirty="0">
                <a:latin typeface="Times New Roman"/>
                <a:cs typeface="Times New Roman"/>
              </a:rPr>
              <a:t>н</a:t>
            </a:r>
            <a:r>
              <a:rPr sz="1400" spc="-5" dirty="0">
                <a:latin typeface="Times New Roman"/>
                <a:cs typeface="Times New Roman"/>
              </a:rPr>
              <a:t>н</a:t>
            </a:r>
            <a:r>
              <a:rPr sz="1400" spc="-10" dirty="0">
                <a:latin typeface="Times New Roman"/>
                <a:cs typeface="Times New Roman"/>
              </a:rPr>
              <a:t>ы</a:t>
            </a:r>
            <a:r>
              <a:rPr sz="1400" dirty="0">
                <a:latin typeface="Times New Roman"/>
                <a:cs typeface="Times New Roman"/>
              </a:rPr>
              <a:t>м  </a:t>
            </a:r>
            <a:r>
              <a:rPr sz="1400" spc="-5" dirty="0">
                <a:latin typeface="Times New Roman"/>
                <a:cs typeface="Times New Roman"/>
              </a:rPr>
              <a:t>обстоятельством.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22" name="Рисунок 21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08AB433F-ACF6-4E3A-A55A-FB71BA2C347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9390" y="526027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84594" y="1647825"/>
          <a:ext cx="11741784" cy="4741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3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7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904">
                <a:tc>
                  <a:txBody>
                    <a:bodyPr/>
                    <a:lstStyle/>
                    <a:p>
                      <a:pPr marL="4127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6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работы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12185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Приемы,</a:t>
                      </a:r>
                      <a:r>
                        <a:rPr sz="1600" b="1" spc="-1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способы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Примеры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вопросов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600" b="1" spc="-2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заданий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Прочитайте</a:t>
                      </a:r>
                      <a:r>
                        <a:rPr sz="16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текст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Медленное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изучающее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чтение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Чтение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шепотом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(для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детей,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плохо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владеющих</a:t>
                      </a:r>
                      <a:r>
                        <a:rPr sz="16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русским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языком)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0639">
                <a:tc>
                  <a:txBody>
                    <a:bodyPr/>
                    <a:lstStyle/>
                    <a:p>
                      <a:pPr marL="91440" marR="25844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Разбейте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текст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абзацы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(подтемы)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185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Используем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прием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констатирующих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вопросов</a:t>
                      </a: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315"/>
                        </a:spcBef>
                        <a:buFont typeface="Microsoft Sans Serif"/>
                        <a:buChar char="•"/>
                        <a:tabLst>
                          <a:tab pos="264795" algn="l"/>
                        </a:tabLst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Какое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письмо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называется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пиктографическим?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buFont typeface="Microsoft Sans Serif"/>
                        <a:buChar char="•"/>
                        <a:tabLst>
                          <a:tab pos="264795" algn="l"/>
                        </a:tabLst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Что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необходимо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создания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пиктограммы?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buFont typeface="Microsoft Sans Serif"/>
                        <a:buChar char="•"/>
                        <a:tabLst>
                          <a:tab pos="264795" algn="l"/>
                        </a:tabLst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Как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прочитать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пиктограмму?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buFont typeface="Microsoft Sans Serif"/>
                        <a:buChar char="•"/>
                        <a:tabLst>
                          <a:tab pos="264795" algn="l"/>
                        </a:tabLst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Как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используются</a:t>
                      </a:r>
                      <a:r>
                        <a:rPr sz="16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пиктограммы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наши</a:t>
                      </a:r>
                      <a:r>
                        <a:rPr sz="16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дни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вывесках?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buFont typeface="Microsoft Sans Serif"/>
                        <a:buChar char="•"/>
                        <a:tabLst>
                          <a:tab pos="26479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Чем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пиктографическое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письмо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помогает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иностранцам?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06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Выявите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 marR="269875">
                        <a:lnSpc>
                          <a:spcPct val="100000"/>
                        </a:lnSpc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буквальный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смыл </a:t>
                      </a:r>
                      <a:r>
                        <a:rPr sz="1600" spc="-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текста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197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Используем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прием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локализации</a:t>
                      </a:r>
                      <a:r>
                        <a:rPr sz="16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месту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смыслу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315"/>
                        </a:spcBef>
                        <a:buFont typeface="Microsoft Sans Serif"/>
                        <a:buChar char="•"/>
                        <a:tabLst>
                          <a:tab pos="264795" algn="l"/>
                        </a:tabLst>
                      </a:pP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Какое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письмо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называется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пиктографическим?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64160" marR="709930" indent="-172720">
                        <a:lnSpc>
                          <a:spcPct val="100000"/>
                        </a:lnSpc>
                        <a:buFont typeface="Microsoft Sans Serif"/>
                        <a:buChar char="•"/>
                        <a:tabLst>
                          <a:tab pos="264795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Почему пишущему</a:t>
                      </a:r>
                      <a:r>
                        <a:rPr sz="16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пиктограммами</a:t>
                      </a:r>
                      <a:r>
                        <a:rPr sz="16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нужен</a:t>
                      </a:r>
                      <a:r>
                        <a:rPr sz="16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алфавит?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(Подтвердите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примером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из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текста).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buFont typeface="Microsoft Sans Serif"/>
                        <a:buChar char="•"/>
                        <a:tabLst>
                          <a:tab pos="264795" algn="l"/>
                        </a:tabLst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Найдите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фрагменты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текста,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которых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описывается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264160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современное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использование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пиктограмм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9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Итоговое</a:t>
                      </a:r>
                      <a:r>
                        <a:rPr sz="16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задание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Выпишите</a:t>
                      </a:r>
                      <a:r>
                        <a:rPr sz="16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ключевые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слова из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текста.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 marR="32575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опорой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ключевые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слова перескажите </a:t>
                      </a:r>
                      <a:r>
                        <a:rPr sz="1600" spc="-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представленный</a:t>
                      </a:r>
                      <a:r>
                        <a:rPr sz="16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фрагмент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315"/>
                        </a:spcBef>
                        <a:buFont typeface="Microsoft Sans Serif"/>
                        <a:buChar char="•"/>
                        <a:tabLst>
                          <a:tab pos="264795" algn="l"/>
                        </a:tabLst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Пересказ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текста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своими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словами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Этап</a:t>
                      </a:r>
                      <a:r>
                        <a:rPr sz="16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рефлексии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Задаем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себе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вопросы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315"/>
                        </a:spcBef>
                        <a:buFont typeface="Microsoft Sans Serif"/>
                        <a:buChar char="•"/>
                        <a:tabLst>
                          <a:tab pos="264795" algn="l"/>
                        </a:tabLst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Что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я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узнал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из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этого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 текста?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264160" indent="-172720">
                        <a:lnSpc>
                          <a:spcPct val="100000"/>
                        </a:lnSpc>
                        <a:spcBef>
                          <a:spcPts val="5"/>
                        </a:spcBef>
                        <a:buFont typeface="Microsoft Sans Serif"/>
                        <a:buChar char="•"/>
                        <a:tabLst>
                          <a:tab pos="264795" algn="l"/>
                        </a:tabLst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Как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я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получил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нужный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20" dirty="0">
                          <a:latin typeface="Times New Roman"/>
                          <a:cs typeface="Times New Roman"/>
                        </a:rPr>
                        <a:t>результат?</a:t>
                      </a: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0" y="304800"/>
            <a:ext cx="9753600" cy="998219"/>
          </a:xfrm>
          <a:custGeom>
            <a:avLst/>
            <a:gdLst/>
            <a:ahLst/>
            <a:cxnLst/>
            <a:rect l="l" t="t" r="r" b="b"/>
            <a:pathLst>
              <a:path w="8804275" h="998219">
                <a:moveTo>
                  <a:pt x="8804148" y="0"/>
                </a:moveTo>
                <a:lnTo>
                  <a:pt x="0" y="0"/>
                </a:lnTo>
                <a:lnTo>
                  <a:pt x="0" y="998220"/>
                </a:lnTo>
                <a:lnTo>
                  <a:pt x="8804148" y="998220"/>
                </a:lnTo>
                <a:lnTo>
                  <a:pt x="8804148" y="0"/>
                </a:lnTo>
                <a:close/>
              </a:path>
            </a:pathLst>
          </a:custGeom>
          <a:solidFill>
            <a:srgbClr val="1B3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800713" y="6466433"/>
            <a:ext cx="2235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888888"/>
                </a:solidFill>
                <a:latin typeface="Microsoft Sans Serif"/>
                <a:cs typeface="Microsoft Sans Serif"/>
              </a:rPr>
              <a:t>10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4642" y="485901"/>
            <a:ext cx="7941158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5" dirty="0"/>
              <a:t>Анализ</a:t>
            </a:r>
            <a:r>
              <a:rPr sz="2400" spc="-40" dirty="0"/>
              <a:t> </a:t>
            </a:r>
            <a:r>
              <a:rPr sz="2400" spc="-10" dirty="0" err="1"/>
              <a:t>текста</a:t>
            </a:r>
            <a:r>
              <a:rPr sz="2400" spc="-75" dirty="0"/>
              <a:t> </a:t>
            </a:r>
            <a:r>
              <a:rPr lang="ru-RU" sz="2400" dirty="0"/>
              <a:t>в контексте читательской грамотности</a:t>
            </a:r>
            <a:endParaRPr sz="2400" dirty="0"/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E820317-5A8E-468D-A4E9-D10B8AC7518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9390" y="526027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642" y="485901"/>
            <a:ext cx="8245958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96895" algn="l"/>
              </a:tabLst>
            </a:pPr>
            <a:r>
              <a:rPr lang="ru-RU" sz="2400" spc="-5" dirty="0"/>
              <a:t>Анализ</a:t>
            </a:r>
            <a:r>
              <a:rPr lang="ru-RU" sz="2400" spc="-40" dirty="0"/>
              <a:t> </a:t>
            </a:r>
            <a:r>
              <a:rPr lang="ru-RU" sz="2400" spc="-10" dirty="0"/>
              <a:t>текста</a:t>
            </a:r>
            <a:r>
              <a:rPr lang="ru-RU" sz="2400" spc="-75" dirty="0"/>
              <a:t> </a:t>
            </a:r>
            <a:r>
              <a:rPr lang="ru-RU" sz="2400" dirty="0"/>
              <a:t>в контексте читательской грамотности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164998" y="1683385"/>
            <a:ext cx="11687810" cy="4793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55"/>
              </a:lnSpc>
              <a:spcBef>
                <a:spcPts val="100"/>
              </a:spcBef>
            </a:pPr>
            <a:r>
              <a:rPr sz="1800" b="1" spc="-15" dirty="0">
                <a:latin typeface="Times New Roman"/>
                <a:cs typeface="Times New Roman"/>
              </a:rPr>
              <a:t>Алгоритм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работы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ts val="1945"/>
              </a:lnSpc>
            </a:pPr>
            <a:r>
              <a:rPr sz="1800" spc="-5" dirty="0">
                <a:latin typeface="Times New Roman"/>
                <a:cs typeface="Times New Roman"/>
              </a:rPr>
              <a:t>Вспомните,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что</a:t>
            </a:r>
            <a:r>
              <a:rPr sz="1800" dirty="0">
                <a:latin typeface="Times New Roman"/>
                <a:cs typeface="Times New Roman"/>
              </a:rPr>
              <a:t> 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основе </a:t>
            </a:r>
            <a:r>
              <a:rPr sz="1800" spc="-5" dirty="0">
                <a:latin typeface="Times New Roman"/>
                <a:cs typeface="Times New Roman"/>
              </a:rPr>
              <a:t>сравнения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лежит сопоставление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фактов, </a:t>
            </a:r>
            <a:r>
              <a:rPr sz="1800" spc="-5" dirty="0">
                <a:latin typeface="Times New Roman"/>
                <a:cs typeface="Times New Roman"/>
              </a:rPr>
              <a:t>явлений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т.п.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ts val="2050"/>
              </a:lnSpc>
            </a:pPr>
            <a:r>
              <a:rPr sz="1800" spc="-30" dirty="0">
                <a:latin typeface="Times New Roman"/>
                <a:cs typeface="Times New Roman"/>
              </a:rPr>
              <a:t>Укажите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варианты </a:t>
            </a:r>
            <a:r>
              <a:rPr sz="1800" spc="-10" dirty="0">
                <a:latin typeface="Times New Roman"/>
                <a:cs typeface="Times New Roman"/>
              </a:rPr>
              <a:t>ответов,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которых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средством </a:t>
            </a:r>
            <a:r>
              <a:rPr sz="1800" dirty="0">
                <a:latin typeface="Times New Roman"/>
                <a:cs typeface="Times New Roman"/>
              </a:rPr>
              <a:t>выразительности </a:t>
            </a:r>
            <a:r>
              <a:rPr sz="1800" spc="-15" dirty="0">
                <a:latin typeface="Times New Roman"/>
                <a:cs typeface="Times New Roman"/>
              </a:rPr>
              <a:t>речи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является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сравнение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endParaRPr sz="1800" dirty="0">
              <a:latin typeface="Times New Roman"/>
              <a:cs typeface="Times New Roman"/>
            </a:endParaRPr>
          </a:p>
          <a:p>
            <a:pPr marL="574675" indent="-363220">
              <a:lnSpc>
                <a:spcPct val="100000"/>
              </a:lnSpc>
              <a:spcBef>
                <a:spcPts val="1090"/>
              </a:spcBef>
              <a:buAutoNum type="arabicPeriod"/>
              <a:tabLst>
                <a:tab pos="574675" algn="l"/>
                <a:tab pos="575310" algn="l"/>
                <a:tab pos="2369185" algn="l"/>
              </a:tabLst>
            </a:pPr>
            <a:r>
              <a:rPr sz="2200" spc="-5" dirty="0">
                <a:latin typeface="Times New Roman"/>
                <a:cs typeface="Times New Roman"/>
              </a:rPr>
              <a:t>–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Посмотрим,	</a:t>
            </a:r>
            <a:r>
              <a:rPr sz="2200" spc="-20" dirty="0">
                <a:latin typeface="Times New Roman"/>
                <a:cs typeface="Times New Roman"/>
              </a:rPr>
              <a:t>как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вы,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–</a:t>
            </a:r>
            <a:r>
              <a:rPr sz="2200" spc="-10" dirty="0">
                <a:latin typeface="Times New Roman"/>
                <a:cs typeface="Times New Roman"/>
              </a:rPr>
              <a:t> сказал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Иленька.</a:t>
            </a:r>
            <a:endParaRPr sz="2200" dirty="0">
              <a:latin typeface="Times New Roman"/>
              <a:cs typeface="Times New Roman"/>
            </a:endParaRPr>
          </a:p>
          <a:p>
            <a:pPr marL="574675" indent="-363220">
              <a:lnSpc>
                <a:spcPts val="2510"/>
              </a:lnSpc>
              <a:spcBef>
                <a:spcPts val="730"/>
              </a:spcBef>
              <a:buAutoNum type="arabicPeriod"/>
              <a:tabLst>
                <a:tab pos="574675" algn="l"/>
                <a:tab pos="575310" algn="l"/>
              </a:tabLst>
            </a:pPr>
            <a:r>
              <a:rPr sz="2200" spc="-10" dirty="0">
                <a:latin typeface="Times New Roman"/>
                <a:cs typeface="Times New Roman"/>
              </a:rPr>
              <a:t>Лёгкий</a:t>
            </a:r>
            <a:r>
              <a:rPr sz="2200" dirty="0">
                <a:latin typeface="Times New Roman"/>
                <a:cs typeface="Times New Roman"/>
              </a:rPr>
              <a:t> мороз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испуга</a:t>
            </a:r>
            <a:r>
              <a:rPr sz="2200" spc="-10" dirty="0">
                <a:latin typeface="Times New Roman"/>
                <a:cs typeface="Times New Roman"/>
              </a:rPr>
              <a:t> пробежал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у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меня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спине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только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тогда,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45" dirty="0">
                <a:latin typeface="Times New Roman"/>
                <a:cs typeface="Times New Roman"/>
              </a:rPr>
              <a:t>когда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молодой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профессор</a:t>
            </a:r>
          </a:p>
          <a:p>
            <a:pPr marL="574675" marR="70485">
              <a:lnSpc>
                <a:spcPts val="2380"/>
              </a:lnSpc>
              <a:spcBef>
                <a:spcPts val="165"/>
              </a:spcBef>
            </a:pPr>
            <a:r>
              <a:rPr sz="2200" dirty="0">
                <a:latin typeface="Times New Roman"/>
                <a:cs typeface="Times New Roman"/>
              </a:rPr>
              <a:t>посмотрел</a:t>
            </a:r>
            <a:r>
              <a:rPr sz="2200" spc="-5" dirty="0">
                <a:latin typeface="Times New Roman"/>
                <a:cs typeface="Times New Roman"/>
              </a:rPr>
              <a:t> мне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прямо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 </a:t>
            </a:r>
            <a:r>
              <a:rPr sz="2200" spc="-10" dirty="0">
                <a:latin typeface="Times New Roman"/>
                <a:cs typeface="Times New Roman"/>
              </a:rPr>
              <a:t>лицо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я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дотронулся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до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почтовой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бумаги,</a:t>
            </a:r>
            <a:r>
              <a:rPr sz="2200" spc="-5" dirty="0">
                <a:latin typeface="Times New Roman"/>
                <a:cs typeface="Times New Roman"/>
              </a:rPr>
              <a:t> на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которой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были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написаны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билеты.</a:t>
            </a:r>
            <a:endParaRPr sz="2200" dirty="0">
              <a:latin typeface="Times New Roman"/>
              <a:cs typeface="Times New Roman"/>
            </a:endParaRPr>
          </a:p>
          <a:p>
            <a:pPr marL="574675" indent="-363220">
              <a:lnSpc>
                <a:spcPts val="2510"/>
              </a:lnSpc>
              <a:spcBef>
                <a:spcPts val="705"/>
              </a:spcBef>
              <a:buAutoNum type="arabicPeriod" startAt="3"/>
              <a:tabLst>
                <a:tab pos="574675" algn="l"/>
                <a:tab pos="575310" algn="l"/>
              </a:tabLst>
            </a:pPr>
            <a:r>
              <a:rPr sz="2200" spc="-25" dirty="0">
                <a:latin typeface="Times New Roman"/>
                <a:cs typeface="Times New Roman"/>
              </a:rPr>
              <a:t>Иконин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5" dirty="0">
                <a:latin typeface="Times New Roman"/>
                <a:cs typeface="Times New Roman"/>
              </a:rPr>
              <a:t>просил</a:t>
            </a:r>
            <a:r>
              <a:rPr sz="2200" spc="-10" dirty="0">
                <a:latin typeface="Times New Roman"/>
                <a:cs typeface="Times New Roman"/>
              </a:rPr>
              <a:t> позволения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переэкзаменоваться,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как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5" dirty="0">
                <a:latin typeface="Times New Roman"/>
                <a:cs typeface="Times New Roman"/>
              </a:rPr>
              <a:t>будто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милостыни,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но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профессор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отвечал</a:t>
            </a:r>
            <a:endParaRPr sz="2200" dirty="0">
              <a:latin typeface="Times New Roman"/>
              <a:cs typeface="Times New Roman"/>
            </a:endParaRPr>
          </a:p>
          <a:p>
            <a:pPr marL="574675">
              <a:lnSpc>
                <a:spcPts val="2510"/>
              </a:lnSpc>
            </a:pPr>
            <a:r>
              <a:rPr sz="2200" spc="-55" dirty="0">
                <a:latin typeface="Times New Roman"/>
                <a:cs typeface="Times New Roman"/>
              </a:rPr>
              <a:t>ему,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что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он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два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дня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успеет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сделать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того,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чего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сделал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 </a:t>
            </a:r>
            <a:r>
              <a:rPr sz="2200" spc="-15" dirty="0">
                <a:latin typeface="Times New Roman"/>
                <a:cs typeface="Times New Roman"/>
              </a:rPr>
              <a:t>продолжение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года.</a:t>
            </a:r>
            <a:endParaRPr sz="2200" dirty="0">
              <a:latin typeface="Times New Roman"/>
              <a:cs typeface="Times New Roman"/>
            </a:endParaRPr>
          </a:p>
          <a:p>
            <a:pPr marL="574675" marR="403225" indent="-363220">
              <a:lnSpc>
                <a:spcPts val="2380"/>
              </a:lnSpc>
              <a:spcBef>
                <a:spcPts val="1030"/>
              </a:spcBef>
              <a:buAutoNum type="arabicPeriod" startAt="4"/>
              <a:tabLst>
                <a:tab pos="574675" algn="l"/>
                <a:tab pos="575310" algn="l"/>
              </a:tabLst>
            </a:pPr>
            <a:r>
              <a:rPr sz="2200" spc="-35" dirty="0">
                <a:latin typeface="Times New Roman"/>
                <a:cs typeface="Times New Roman"/>
              </a:rPr>
              <a:t>Три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дня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я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выходил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из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комнаты,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35" dirty="0">
                <a:latin typeface="Times New Roman"/>
                <a:cs typeface="Times New Roman"/>
              </a:rPr>
              <a:t>никого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не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видел,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находил,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как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детстве,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наслаждение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в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слезах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 </a:t>
            </a:r>
            <a:r>
              <a:rPr sz="2200" spc="-10" dirty="0">
                <a:latin typeface="Times New Roman"/>
                <a:cs typeface="Times New Roman"/>
              </a:rPr>
              <a:t>плакал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много.</a:t>
            </a:r>
            <a:endParaRPr sz="2200" dirty="0">
              <a:latin typeface="Times New Roman"/>
              <a:cs typeface="Times New Roman"/>
            </a:endParaRPr>
          </a:p>
          <a:p>
            <a:pPr marL="574675" marR="240665" indent="-363220">
              <a:lnSpc>
                <a:spcPct val="90000"/>
              </a:lnSpc>
              <a:spcBef>
                <a:spcPts val="955"/>
              </a:spcBef>
              <a:buAutoNum type="arabicPeriod" startAt="4"/>
              <a:tabLst>
                <a:tab pos="574675" algn="l"/>
                <a:tab pos="575310" algn="l"/>
              </a:tabLst>
            </a:pPr>
            <a:r>
              <a:rPr sz="2200" spc="-5" dirty="0">
                <a:latin typeface="Times New Roman"/>
                <a:cs typeface="Times New Roman"/>
              </a:rPr>
              <a:t>Я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думал,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думал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наконец,</a:t>
            </a:r>
            <a:r>
              <a:rPr sz="2200" dirty="0">
                <a:latin typeface="Times New Roman"/>
                <a:cs typeface="Times New Roman"/>
              </a:rPr>
              <a:t> раз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поздно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вечером,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сидя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один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0" dirty="0">
                <a:latin typeface="Times New Roman"/>
                <a:cs typeface="Times New Roman"/>
              </a:rPr>
              <a:t>внизу,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вдруг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30" dirty="0">
                <a:latin typeface="Times New Roman"/>
                <a:cs typeface="Times New Roman"/>
              </a:rPr>
              <a:t>вскочил,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взбежал 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наверх,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15" dirty="0">
                <a:latin typeface="Times New Roman"/>
                <a:cs typeface="Times New Roman"/>
              </a:rPr>
              <a:t>достал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тетрадь,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на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25" dirty="0">
                <a:latin typeface="Times New Roman"/>
                <a:cs typeface="Times New Roman"/>
              </a:rPr>
              <a:t>которой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написано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было: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«Правила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жизни»,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открыл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её,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на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меня </a:t>
            </a:r>
            <a:r>
              <a:rPr sz="2200" spc="-53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нашла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минута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раскаяния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и </a:t>
            </a:r>
            <a:r>
              <a:rPr sz="2200" spc="-10" dirty="0">
                <a:latin typeface="Times New Roman"/>
                <a:cs typeface="Times New Roman"/>
              </a:rPr>
              <a:t>морального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порыва.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D95C7E42-41B8-46A0-AAB2-3DBE7763D35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9390" y="526027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642" y="485901"/>
            <a:ext cx="33369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96895" algn="l"/>
              </a:tabLst>
            </a:pPr>
            <a:r>
              <a:rPr sz="3200" spc="-5" dirty="0"/>
              <a:t>Анали</a:t>
            </a:r>
            <a:r>
              <a:rPr sz="3200" dirty="0"/>
              <a:t>з</a:t>
            </a:r>
            <a:r>
              <a:rPr sz="3200" spc="-15" dirty="0"/>
              <a:t> </a:t>
            </a:r>
            <a:r>
              <a:rPr sz="3200" dirty="0"/>
              <a:t>те</a:t>
            </a:r>
            <a:r>
              <a:rPr sz="3200" spc="-35" dirty="0"/>
              <a:t>к</a:t>
            </a:r>
            <a:r>
              <a:rPr sz="3200" spc="-5" dirty="0"/>
              <a:t>ст</a:t>
            </a:r>
            <a:r>
              <a:rPr sz="3200" dirty="0"/>
              <a:t>а	3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04240" y="1896872"/>
            <a:ext cx="11118215" cy="3566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25"/>
              </a:lnSpc>
              <a:spcBef>
                <a:spcPts val="95"/>
              </a:spcBef>
            </a:pPr>
            <a:r>
              <a:rPr sz="2200" b="1" spc="-5" dirty="0">
                <a:latin typeface="Times New Roman"/>
                <a:cs typeface="Times New Roman"/>
              </a:rPr>
              <a:t>8.</a:t>
            </a:r>
            <a:r>
              <a:rPr sz="2200" b="1" spc="-15" dirty="0">
                <a:latin typeface="Times New Roman"/>
                <a:cs typeface="Times New Roman"/>
              </a:rPr>
              <a:t> Лексический</a:t>
            </a:r>
            <a:r>
              <a:rPr sz="2200" b="1" spc="2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анализ</a:t>
            </a:r>
            <a:endParaRPr sz="2200" dirty="0">
              <a:latin typeface="Times New Roman"/>
              <a:cs typeface="Times New Roman"/>
            </a:endParaRPr>
          </a:p>
          <a:p>
            <a:pPr marL="12700">
              <a:lnSpc>
                <a:spcPts val="2165"/>
              </a:lnSpc>
            </a:pPr>
            <a:r>
              <a:rPr sz="2000" dirty="0">
                <a:latin typeface="Times New Roman"/>
                <a:cs typeface="Times New Roman"/>
              </a:rPr>
              <a:t>В </a:t>
            </a:r>
            <a:r>
              <a:rPr sz="2000" spc="-10" dirty="0">
                <a:latin typeface="Times New Roman"/>
                <a:cs typeface="Times New Roman"/>
              </a:rPr>
              <a:t>предложениях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26–28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найдите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слово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лексическим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значением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«бесцельно,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впустую».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ts val="2280"/>
              </a:lnSpc>
            </a:pPr>
            <a:r>
              <a:rPr sz="2000" spc="-5" dirty="0">
                <a:latin typeface="Times New Roman"/>
                <a:cs typeface="Times New Roman"/>
              </a:rPr>
              <a:t>Выпишите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это</a:t>
            </a:r>
            <a:r>
              <a:rPr sz="2000" dirty="0">
                <a:latin typeface="Times New Roman"/>
                <a:cs typeface="Times New Roman"/>
              </a:rPr>
              <a:t> слово.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Пользуйтесь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смысловым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анализом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текста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0000"/>
              </a:lnSpc>
            </a:pPr>
            <a:r>
              <a:rPr sz="1900" spc="-5" dirty="0">
                <a:latin typeface="Times New Roman"/>
                <a:cs typeface="Times New Roman"/>
              </a:rPr>
              <a:t>(26)Я </a:t>
            </a:r>
            <a:r>
              <a:rPr sz="1900" spc="-10" dirty="0">
                <a:latin typeface="Times New Roman"/>
                <a:cs typeface="Times New Roman"/>
              </a:rPr>
              <a:t>думал, думал и, </a:t>
            </a:r>
            <a:r>
              <a:rPr sz="1900" spc="-20" dirty="0">
                <a:latin typeface="Times New Roman"/>
                <a:cs typeface="Times New Roman"/>
              </a:rPr>
              <a:t>наконец, </a:t>
            </a:r>
            <a:r>
              <a:rPr sz="1900" spc="-5" dirty="0">
                <a:latin typeface="Times New Roman"/>
                <a:cs typeface="Times New Roman"/>
              </a:rPr>
              <a:t>раз </a:t>
            </a:r>
            <a:r>
              <a:rPr sz="1900" spc="-15" dirty="0">
                <a:latin typeface="Times New Roman"/>
                <a:cs typeface="Times New Roman"/>
              </a:rPr>
              <a:t>поздно </a:t>
            </a:r>
            <a:r>
              <a:rPr sz="1900" spc="-20" dirty="0">
                <a:latin typeface="Times New Roman"/>
                <a:cs typeface="Times New Roman"/>
              </a:rPr>
              <a:t>вечером, </a:t>
            </a:r>
            <a:r>
              <a:rPr sz="1900" spc="-5" dirty="0">
                <a:latin typeface="Times New Roman"/>
                <a:cs typeface="Times New Roman"/>
              </a:rPr>
              <a:t>сидя </a:t>
            </a:r>
            <a:r>
              <a:rPr sz="1900" spc="-25" dirty="0">
                <a:latin typeface="Times New Roman"/>
                <a:cs typeface="Times New Roman"/>
              </a:rPr>
              <a:t>один </a:t>
            </a:r>
            <a:r>
              <a:rPr sz="1900" spc="-45" dirty="0">
                <a:latin typeface="Times New Roman"/>
                <a:cs typeface="Times New Roman"/>
              </a:rPr>
              <a:t>внизу, </a:t>
            </a:r>
            <a:r>
              <a:rPr sz="1900" spc="-20" dirty="0">
                <a:latin typeface="Times New Roman"/>
                <a:cs typeface="Times New Roman"/>
              </a:rPr>
              <a:t>вдруг </a:t>
            </a:r>
            <a:r>
              <a:rPr sz="1900" spc="-25" dirty="0">
                <a:latin typeface="Times New Roman"/>
                <a:cs typeface="Times New Roman"/>
              </a:rPr>
              <a:t>вскочил, </a:t>
            </a:r>
            <a:r>
              <a:rPr sz="1900" spc="-10" dirty="0">
                <a:latin typeface="Times New Roman"/>
                <a:cs typeface="Times New Roman"/>
              </a:rPr>
              <a:t>взбежал наверх, </a:t>
            </a:r>
            <a:r>
              <a:rPr sz="1900" spc="5" dirty="0">
                <a:latin typeface="Times New Roman"/>
                <a:cs typeface="Times New Roman"/>
              </a:rPr>
              <a:t>достал </a:t>
            </a:r>
            <a:r>
              <a:rPr sz="1900" spc="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тетрадь, </a:t>
            </a:r>
            <a:r>
              <a:rPr sz="1900" spc="-10" dirty="0">
                <a:latin typeface="Times New Roman"/>
                <a:cs typeface="Times New Roman"/>
              </a:rPr>
              <a:t>на </a:t>
            </a:r>
            <a:r>
              <a:rPr sz="1900" spc="-25" dirty="0">
                <a:latin typeface="Times New Roman"/>
                <a:cs typeface="Times New Roman"/>
              </a:rPr>
              <a:t>которой </a:t>
            </a:r>
            <a:r>
              <a:rPr sz="1900" spc="-10" dirty="0">
                <a:latin typeface="Times New Roman"/>
                <a:cs typeface="Times New Roman"/>
              </a:rPr>
              <a:t>написано </a:t>
            </a:r>
            <a:r>
              <a:rPr sz="1900" spc="-5" dirty="0">
                <a:latin typeface="Times New Roman"/>
                <a:cs typeface="Times New Roman"/>
              </a:rPr>
              <a:t>было: </a:t>
            </a:r>
            <a:r>
              <a:rPr sz="1900" spc="-10" dirty="0">
                <a:latin typeface="Times New Roman"/>
                <a:cs typeface="Times New Roman"/>
              </a:rPr>
              <a:t>«Правила жизни», открыл </a:t>
            </a:r>
            <a:r>
              <a:rPr sz="1900" spc="-5" dirty="0">
                <a:latin typeface="Times New Roman"/>
                <a:cs typeface="Times New Roman"/>
              </a:rPr>
              <a:t>её, и на меня </a:t>
            </a:r>
            <a:r>
              <a:rPr sz="1900" dirty="0">
                <a:latin typeface="Times New Roman"/>
                <a:cs typeface="Times New Roman"/>
              </a:rPr>
              <a:t>нашла минута </a:t>
            </a:r>
            <a:r>
              <a:rPr sz="1900" spc="-10" dirty="0">
                <a:latin typeface="Times New Roman"/>
                <a:cs typeface="Times New Roman"/>
              </a:rPr>
              <a:t>раскаяния </a:t>
            </a:r>
            <a:r>
              <a:rPr sz="1900" spc="-5" dirty="0">
                <a:latin typeface="Times New Roman"/>
                <a:cs typeface="Times New Roman"/>
              </a:rPr>
              <a:t>и 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морального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порыва.</a:t>
            </a:r>
            <a:r>
              <a:rPr sz="1900" spc="-5" dirty="0">
                <a:latin typeface="Times New Roman"/>
                <a:cs typeface="Times New Roman"/>
              </a:rPr>
              <a:t> (27)Я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заплакал,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но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уже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не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слезами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отчаяния.</a:t>
            </a:r>
            <a:r>
              <a:rPr sz="1900" spc="-5" dirty="0">
                <a:latin typeface="Times New Roman"/>
                <a:cs typeface="Times New Roman"/>
              </a:rPr>
              <a:t> (28)Оправившись,</a:t>
            </a:r>
            <a:r>
              <a:rPr sz="190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я</a:t>
            </a:r>
            <a:r>
              <a:rPr sz="1900" spc="46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решился</a:t>
            </a:r>
            <a:r>
              <a:rPr sz="1900" spc="46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снова </a:t>
            </a:r>
            <a:r>
              <a:rPr sz="1900" spc="-459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писать правила </a:t>
            </a:r>
            <a:r>
              <a:rPr sz="1900" spc="-5" dirty="0">
                <a:latin typeface="Times New Roman"/>
                <a:cs typeface="Times New Roman"/>
              </a:rPr>
              <a:t>жизни и </a:t>
            </a:r>
            <a:r>
              <a:rPr sz="1900" spc="-10" dirty="0">
                <a:latin typeface="Times New Roman"/>
                <a:cs typeface="Times New Roman"/>
              </a:rPr>
              <a:t>твёрдо был убеждён, </a:t>
            </a:r>
            <a:r>
              <a:rPr sz="1900" spc="-15" dirty="0">
                <a:latin typeface="Times New Roman"/>
                <a:cs typeface="Times New Roman"/>
              </a:rPr>
              <a:t>что </a:t>
            </a:r>
            <a:r>
              <a:rPr sz="1900" spc="-5" dirty="0">
                <a:latin typeface="Times New Roman"/>
                <a:cs typeface="Times New Roman"/>
              </a:rPr>
              <a:t>я </a:t>
            </a:r>
            <a:r>
              <a:rPr sz="1900" spc="-20" dirty="0">
                <a:latin typeface="Times New Roman"/>
                <a:cs typeface="Times New Roman"/>
              </a:rPr>
              <a:t>уже </a:t>
            </a:r>
            <a:r>
              <a:rPr sz="1900" spc="-30" dirty="0">
                <a:latin typeface="Times New Roman"/>
                <a:cs typeface="Times New Roman"/>
              </a:rPr>
              <a:t>никогда </a:t>
            </a:r>
            <a:r>
              <a:rPr sz="1900" spc="-10" dirty="0">
                <a:latin typeface="Times New Roman"/>
                <a:cs typeface="Times New Roman"/>
              </a:rPr>
              <a:t>не </a:t>
            </a:r>
            <a:r>
              <a:rPr sz="1900" spc="-60" dirty="0">
                <a:latin typeface="Times New Roman"/>
                <a:cs typeface="Times New Roman"/>
              </a:rPr>
              <a:t>буду </a:t>
            </a:r>
            <a:r>
              <a:rPr sz="1900" spc="-15" dirty="0">
                <a:latin typeface="Times New Roman"/>
                <a:cs typeface="Times New Roman"/>
              </a:rPr>
              <a:t>делать </a:t>
            </a:r>
            <a:r>
              <a:rPr sz="1900" spc="-20" dirty="0">
                <a:latin typeface="Times New Roman"/>
                <a:cs typeface="Times New Roman"/>
              </a:rPr>
              <a:t>ничего </a:t>
            </a:r>
            <a:r>
              <a:rPr sz="1900" spc="-10" dirty="0">
                <a:latin typeface="Times New Roman"/>
                <a:cs typeface="Times New Roman"/>
              </a:rPr>
              <a:t>дурного, ни </a:t>
            </a:r>
            <a:r>
              <a:rPr sz="1900" spc="-20" dirty="0">
                <a:latin typeface="Times New Roman"/>
                <a:cs typeface="Times New Roman"/>
              </a:rPr>
              <a:t>одной 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минуты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не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проведу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15" dirty="0">
                <a:latin typeface="Times New Roman"/>
                <a:cs typeface="Times New Roman"/>
              </a:rPr>
              <a:t>праздно</a:t>
            </a:r>
            <a:r>
              <a:rPr sz="1900" spc="-5" dirty="0">
                <a:latin typeface="Times New Roman"/>
                <a:cs typeface="Times New Roman"/>
              </a:rPr>
              <a:t> и </a:t>
            </a:r>
            <a:r>
              <a:rPr sz="1900" spc="-30" dirty="0">
                <a:latin typeface="Times New Roman"/>
                <a:cs typeface="Times New Roman"/>
              </a:rPr>
              <a:t>никогда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не</a:t>
            </a:r>
            <a:r>
              <a:rPr sz="1900" spc="-10" dirty="0">
                <a:latin typeface="Times New Roman"/>
                <a:cs typeface="Times New Roman"/>
              </a:rPr>
              <a:t> изменю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своим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правилам.</a:t>
            </a:r>
            <a:endParaRPr sz="19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280C47D8-BB7B-4C70-8FE8-C237F58ABA3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9390" y="526027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642" y="485901"/>
            <a:ext cx="33369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96895" algn="l"/>
              </a:tabLst>
            </a:pPr>
            <a:r>
              <a:rPr sz="3200" spc="-5" dirty="0"/>
              <a:t>Анали</a:t>
            </a:r>
            <a:r>
              <a:rPr sz="3200" dirty="0"/>
              <a:t>з</a:t>
            </a:r>
            <a:r>
              <a:rPr sz="3200" spc="-15" dirty="0"/>
              <a:t> </a:t>
            </a:r>
            <a:r>
              <a:rPr sz="3200" dirty="0"/>
              <a:t>те</a:t>
            </a:r>
            <a:r>
              <a:rPr sz="3200" spc="-35" dirty="0"/>
              <a:t>к</a:t>
            </a:r>
            <a:r>
              <a:rPr sz="3200" spc="-5" dirty="0"/>
              <a:t>ст</a:t>
            </a:r>
            <a:r>
              <a:rPr sz="3200" dirty="0"/>
              <a:t>а	4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364642" y="1777313"/>
            <a:ext cx="10963275" cy="422021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2000" b="1" spc="-10" dirty="0">
                <a:latin typeface="Times New Roman"/>
                <a:cs typeface="Times New Roman"/>
              </a:rPr>
              <a:t>Алгоритм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работы</a:t>
            </a:r>
            <a:endParaRPr sz="2000" dirty="0">
              <a:latin typeface="Times New Roman"/>
              <a:cs typeface="Times New Roman"/>
            </a:endParaRPr>
          </a:p>
          <a:p>
            <a:pPr marL="12700" marR="5080">
              <a:lnSpc>
                <a:spcPct val="110000"/>
              </a:lnSpc>
            </a:pPr>
            <a:r>
              <a:rPr sz="2000" spc="-5" dirty="0">
                <a:latin typeface="Times New Roman"/>
                <a:cs typeface="Times New Roman"/>
              </a:rPr>
              <a:t>Вспомните,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что эпитет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это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слово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или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выражение,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которое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придает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существительному некий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новый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смысловой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оттенок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 </a:t>
            </a:r>
            <a:r>
              <a:rPr sz="2000" spc="-10" dirty="0">
                <a:latin typeface="Times New Roman"/>
                <a:cs typeface="Times New Roman"/>
              </a:rPr>
              <a:t>отличие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от прилагательного.</a:t>
            </a:r>
            <a:endParaRPr sz="2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2000" spc="-35" dirty="0">
                <a:latin typeface="Times New Roman"/>
                <a:cs typeface="Times New Roman"/>
              </a:rPr>
              <a:t>Укажите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варианты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ответов,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которых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средством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выразительности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речи</a:t>
            </a:r>
            <a:r>
              <a:rPr sz="2000" dirty="0">
                <a:latin typeface="Times New Roman"/>
                <a:cs typeface="Times New Roman"/>
              </a:rPr>
              <a:t> является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эпитет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478790" indent="-330835">
              <a:lnSpc>
                <a:spcPct val="100000"/>
              </a:lnSpc>
              <a:buAutoNum type="arabicParenR"/>
              <a:tabLst>
                <a:tab pos="479425" algn="l"/>
              </a:tabLst>
            </a:pPr>
            <a:r>
              <a:rPr sz="2400" spc="-5" dirty="0">
                <a:latin typeface="Times New Roman"/>
                <a:cs typeface="Times New Roman"/>
              </a:rPr>
              <a:t>Да, </a:t>
            </a:r>
            <a:r>
              <a:rPr sz="2400" dirty="0">
                <a:latin typeface="Times New Roman"/>
                <a:cs typeface="Times New Roman"/>
              </a:rPr>
              <a:t>тоскливый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день </a:t>
            </a:r>
            <a:r>
              <a:rPr sz="2400" spc="-10" dirty="0">
                <a:latin typeface="Times New Roman"/>
                <a:cs typeface="Times New Roman"/>
              </a:rPr>
              <a:t>рождения,</a:t>
            </a:r>
            <a:r>
              <a:rPr sz="2400" spc="-5" dirty="0">
                <a:latin typeface="Times New Roman"/>
                <a:cs typeface="Times New Roman"/>
              </a:rPr>
              <a:t> без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единого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подарка!</a:t>
            </a:r>
            <a:endParaRPr sz="2400" dirty="0">
              <a:latin typeface="Times New Roman"/>
              <a:cs typeface="Times New Roman"/>
            </a:endParaRPr>
          </a:p>
          <a:p>
            <a:pPr marL="148590" marR="790575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480059" algn="l"/>
              </a:tabLst>
            </a:pP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5" dirty="0">
                <a:latin typeface="Times New Roman"/>
                <a:cs typeface="Times New Roman"/>
              </a:rPr>
              <a:t>Ах, </a:t>
            </a:r>
            <a:r>
              <a:rPr sz="2400" dirty="0">
                <a:latin typeface="Times New Roman"/>
                <a:cs typeface="Times New Roman"/>
              </a:rPr>
              <a:t>так!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5" dirty="0">
                <a:latin typeface="Times New Roman"/>
                <a:cs typeface="Times New Roman"/>
              </a:rPr>
              <a:t>услышал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Михайлов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пронзительный</a:t>
            </a:r>
            <a:r>
              <a:rPr sz="2400" spc="2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голос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старичка</a:t>
            </a:r>
            <a:r>
              <a:rPr sz="2400" dirty="0">
                <a:latin typeface="Times New Roman"/>
                <a:cs typeface="Times New Roman"/>
              </a:rPr>
              <a:t> 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заметил,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что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руки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него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уже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не </a:t>
            </a:r>
            <a:r>
              <a:rPr sz="2400" spc="-45" dirty="0">
                <a:latin typeface="Times New Roman"/>
                <a:cs typeface="Times New Roman"/>
              </a:rPr>
              <a:t>дрожат,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а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трясутся.</a:t>
            </a:r>
          </a:p>
          <a:p>
            <a:pPr marL="478790" indent="-330835">
              <a:lnSpc>
                <a:spcPct val="100000"/>
              </a:lnSpc>
              <a:buAutoNum type="arabicParenR"/>
              <a:tabLst>
                <a:tab pos="479425" algn="l"/>
              </a:tabLst>
            </a:pPr>
            <a:r>
              <a:rPr sz="2400" spc="-15" dirty="0">
                <a:latin typeface="Times New Roman"/>
                <a:cs typeface="Times New Roman"/>
              </a:rPr>
              <a:t>Что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я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чучело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для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обучения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штыковому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удару?</a:t>
            </a:r>
            <a:endParaRPr sz="2400" dirty="0">
              <a:latin typeface="Times New Roman"/>
              <a:cs typeface="Times New Roman"/>
            </a:endParaRPr>
          </a:p>
          <a:p>
            <a:pPr marL="478790" indent="-330835">
              <a:lnSpc>
                <a:spcPct val="100000"/>
              </a:lnSpc>
              <a:buAutoNum type="arabicParenR"/>
              <a:tabLst>
                <a:tab pos="479425" algn="l"/>
              </a:tabLst>
            </a:pPr>
            <a:r>
              <a:rPr sz="2400" dirty="0">
                <a:latin typeface="Times New Roman"/>
                <a:cs typeface="Times New Roman"/>
              </a:rPr>
              <a:t>У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Михайлова</a:t>
            </a:r>
            <a:r>
              <a:rPr sz="2400" spc="5" dirty="0">
                <a:latin typeface="Times New Roman"/>
                <a:cs typeface="Times New Roman"/>
              </a:rPr>
              <a:t> упало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сердце.</a:t>
            </a:r>
            <a:endParaRPr sz="2400" dirty="0">
              <a:latin typeface="Times New Roman"/>
              <a:cs typeface="Times New Roman"/>
            </a:endParaRPr>
          </a:p>
          <a:p>
            <a:pPr marL="148590" marR="1200785">
              <a:lnSpc>
                <a:spcPct val="100000"/>
              </a:lnSpc>
              <a:buAutoNum type="arabicParenR"/>
              <a:tabLst>
                <a:tab pos="479425" algn="l"/>
              </a:tabLst>
            </a:pPr>
            <a:r>
              <a:rPr sz="2400" spc="-5" dirty="0">
                <a:latin typeface="Times New Roman"/>
                <a:cs typeface="Times New Roman"/>
              </a:rPr>
              <a:t>Первое, </a:t>
            </a:r>
            <a:r>
              <a:rPr sz="2400" spc="-15" dirty="0">
                <a:latin typeface="Times New Roman"/>
                <a:cs typeface="Times New Roman"/>
              </a:rPr>
              <a:t>что</a:t>
            </a:r>
            <a:r>
              <a:rPr sz="2400" dirty="0">
                <a:latin typeface="Times New Roman"/>
                <a:cs typeface="Times New Roman"/>
              </a:rPr>
              <a:t> увидел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Михайлов,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когда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обернулся,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были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колючие,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полные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страха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глаза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бойца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Капустина,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смотревшие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в упор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на </a:t>
            </a:r>
            <a:r>
              <a:rPr sz="2400" dirty="0">
                <a:latin typeface="Times New Roman"/>
                <a:cs typeface="Times New Roman"/>
              </a:rPr>
              <a:t>курсанта.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05A8C3A4-C511-4B4C-B762-DF1DAC4F030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9390" y="526027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4642" y="485901"/>
            <a:ext cx="33369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096895" algn="l"/>
              </a:tabLst>
            </a:pPr>
            <a:r>
              <a:rPr sz="3200" spc="-5" dirty="0"/>
              <a:t>Анали</a:t>
            </a:r>
            <a:r>
              <a:rPr sz="3200" dirty="0"/>
              <a:t>з</a:t>
            </a:r>
            <a:r>
              <a:rPr sz="3200" spc="-15" dirty="0"/>
              <a:t> </a:t>
            </a:r>
            <a:r>
              <a:rPr sz="3200" dirty="0"/>
              <a:t>те</a:t>
            </a:r>
            <a:r>
              <a:rPr sz="3200" spc="-35" dirty="0"/>
              <a:t>к</a:t>
            </a:r>
            <a:r>
              <a:rPr sz="3200" spc="-5" dirty="0"/>
              <a:t>ст</a:t>
            </a:r>
            <a:r>
              <a:rPr sz="3200" dirty="0"/>
              <a:t>а	4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228600" y="1823465"/>
            <a:ext cx="11509527" cy="3855992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8.</a:t>
            </a:r>
            <a:r>
              <a:rPr sz="2400" b="1" spc="-3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Лексический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анализ</a:t>
            </a:r>
            <a:endParaRPr sz="2400" dirty="0">
              <a:latin typeface="Times New Roman"/>
              <a:cs typeface="Times New Roman"/>
            </a:endParaRPr>
          </a:p>
          <a:p>
            <a:pPr marL="12700" marR="889635">
              <a:lnSpc>
                <a:spcPct val="100000"/>
              </a:lnSpc>
              <a:spcBef>
                <a:spcPts val="15"/>
              </a:spcBef>
            </a:pP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предложениях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1–5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найдите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контекстный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синоним</a:t>
            </a:r>
            <a:r>
              <a:rPr sz="2000" spc="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слову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«мучить».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Выпишите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этот </a:t>
            </a:r>
            <a:r>
              <a:rPr sz="2000" dirty="0">
                <a:latin typeface="Times New Roman"/>
                <a:cs typeface="Times New Roman"/>
              </a:rPr>
              <a:t>синоним.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Пользуйтесь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смысловым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анализом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текста.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Вспомните,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что</a:t>
            </a:r>
            <a:r>
              <a:rPr sz="2000" spc="-15" dirty="0">
                <a:latin typeface="Times New Roman"/>
                <a:cs typeface="Times New Roman"/>
              </a:rPr>
              <a:t> контекстные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синонимы</a:t>
            </a:r>
            <a:r>
              <a:rPr sz="2000" spc="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 </a:t>
            </a:r>
            <a:r>
              <a:rPr sz="2000" spc="-10" dirty="0">
                <a:latin typeface="Times New Roman"/>
                <a:cs typeface="Times New Roman"/>
              </a:rPr>
              <a:t>это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слова,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сближение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которых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значению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происходит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лишь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 условиях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определенного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контекста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0000"/>
              </a:lnSpc>
              <a:spcBef>
                <a:spcPts val="5"/>
              </a:spcBef>
            </a:pPr>
            <a:r>
              <a:rPr sz="2000" spc="-10" dirty="0">
                <a:latin typeface="Times New Roman"/>
                <a:cs typeface="Times New Roman"/>
              </a:rPr>
              <a:t>(1)Михайлова, </a:t>
            </a:r>
            <a:r>
              <a:rPr sz="2000" dirty="0">
                <a:latin typeface="Times New Roman"/>
                <a:cs typeface="Times New Roman"/>
              </a:rPr>
              <a:t>курсанта </a:t>
            </a:r>
            <a:r>
              <a:rPr sz="2000" spc="-20" dirty="0">
                <a:latin typeface="Times New Roman"/>
                <a:cs typeface="Times New Roman"/>
              </a:rPr>
              <a:t>медицинского </a:t>
            </a:r>
            <a:r>
              <a:rPr sz="2000" spc="-5" dirty="0">
                <a:latin typeface="Times New Roman"/>
                <a:cs typeface="Times New Roman"/>
              </a:rPr>
              <a:t>училища </a:t>
            </a:r>
            <a:r>
              <a:rPr sz="2000" spc="-20" dirty="0">
                <a:latin typeface="Times New Roman"/>
                <a:cs typeface="Times New Roman"/>
              </a:rPr>
              <a:t>одного </a:t>
            </a:r>
            <a:r>
              <a:rPr sz="2000" spc="-5" dirty="0">
                <a:latin typeface="Times New Roman"/>
                <a:cs typeface="Times New Roman"/>
              </a:rPr>
              <a:t>из </a:t>
            </a:r>
            <a:r>
              <a:rPr sz="2000" spc="-20" dirty="0">
                <a:latin typeface="Times New Roman"/>
                <a:cs typeface="Times New Roman"/>
              </a:rPr>
              <a:t>городов </a:t>
            </a:r>
            <a:r>
              <a:rPr sz="2000" spc="-5" dirty="0">
                <a:latin typeface="Times New Roman"/>
                <a:cs typeface="Times New Roman"/>
              </a:rPr>
              <a:t>Средней Азии, </a:t>
            </a:r>
            <a:r>
              <a:rPr sz="2000" dirty="0">
                <a:latin typeface="Times New Roman"/>
                <a:cs typeface="Times New Roman"/>
              </a:rPr>
              <a:t>первое </a:t>
            </a:r>
            <a:r>
              <a:rPr sz="2000" spc="-5" dirty="0">
                <a:latin typeface="Times New Roman"/>
                <a:cs typeface="Times New Roman"/>
              </a:rPr>
              <a:t>время, </a:t>
            </a:r>
            <a:r>
              <a:rPr sz="2000" spc="5" dirty="0">
                <a:latin typeface="Times New Roman"/>
                <a:cs typeface="Times New Roman"/>
              </a:rPr>
              <a:t>так </a:t>
            </a:r>
            <a:r>
              <a:rPr sz="2000" spc="-35" dirty="0">
                <a:latin typeface="Times New Roman"/>
                <a:cs typeface="Times New Roman"/>
              </a:rPr>
              <a:t>же 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как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всех,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одолевали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воспоминания.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(2)Потом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их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острота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притупилась,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но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был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один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день 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65" dirty="0">
                <a:latin typeface="Times New Roman"/>
                <a:cs typeface="Times New Roman"/>
              </a:rPr>
              <a:t>году, 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которого </a:t>
            </a:r>
            <a:r>
              <a:rPr sz="2000" spc="-10" dirty="0">
                <a:latin typeface="Times New Roman"/>
                <a:cs typeface="Times New Roman"/>
              </a:rPr>
              <a:t>Михайлов боялся: </a:t>
            </a:r>
            <a:r>
              <a:rPr sz="2000" spc="-5" dirty="0">
                <a:latin typeface="Times New Roman"/>
                <a:cs typeface="Times New Roman"/>
              </a:rPr>
              <a:t>четвёртое мая, </a:t>
            </a:r>
            <a:r>
              <a:rPr sz="2000" dirty="0">
                <a:latin typeface="Times New Roman"/>
                <a:cs typeface="Times New Roman"/>
              </a:rPr>
              <a:t>день </a:t>
            </a:r>
            <a:r>
              <a:rPr sz="2000" spc="-20" dirty="0">
                <a:latin typeface="Times New Roman"/>
                <a:cs typeface="Times New Roman"/>
              </a:rPr>
              <a:t>его </a:t>
            </a:r>
            <a:r>
              <a:rPr sz="2000" spc="-10" dirty="0">
                <a:latin typeface="Times New Roman"/>
                <a:cs typeface="Times New Roman"/>
              </a:rPr>
              <a:t>рождения. (3)Что </a:t>
            </a:r>
            <a:r>
              <a:rPr sz="2000" dirty="0">
                <a:latin typeface="Times New Roman"/>
                <a:cs typeface="Times New Roman"/>
              </a:rPr>
              <a:t>бы </a:t>
            </a:r>
            <a:r>
              <a:rPr sz="2000" spc="-5" dirty="0">
                <a:latin typeface="Times New Roman"/>
                <a:cs typeface="Times New Roman"/>
              </a:rPr>
              <a:t>ни </a:t>
            </a:r>
            <a:r>
              <a:rPr sz="2000" dirty="0">
                <a:latin typeface="Times New Roman"/>
                <a:cs typeface="Times New Roman"/>
              </a:rPr>
              <a:t>было, он знал, </a:t>
            </a:r>
            <a:r>
              <a:rPr sz="2000" spc="-15" dirty="0">
                <a:latin typeface="Times New Roman"/>
                <a:cs typeface="Times New Roman"/>
              </a:rPr>
              <a:t>что </a:t>
            </a:r>
            <a:r>
              <a:rPr sz="2000" dirty="0">
                <a:latin typeface="Times New Roman"/>
                <a:cs typeface="Times New Roman"/>
              </a:rPr>
              <a:t>в </a:t>
            </a:r>
            <a:r>
              <a:rPr sz="2000" spc="-20" dirty="0">
                <a:latin typeface="Times New Roman"/>
                <a:cs typeface="Times New Roman"/>
              </a:rPr>
              <a:t>этот 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день ему </a:t>
            </a:r>
            <a:r>
              <a:rPr sz="2000" spc="-5" dirty="0">
                <a:latin typeface="Times New Roman"/>
                <a:cs typeface="Times New Roman"/>
              </a:rPr>
              <a:t>не </a:t>
            </a:r>
            <a:r>
              <a:rPr sz="2000" spc="-10" dirty="0">
                <a:latin typeface="Times New Roman"/>
                <a:cs typeface="Times New Roman"/>
              </a:rPr>
              <a:t>уйти от прошлого. (4)Четвёртого </a:t>
            </a:r>
            <a:r>
              <a:rPr sz="2000" spc="-5" dirty="0">
                <a:latin typeface="Times New Roman"/>
                <a:cs typeface="Times New Roman"/>
              </a:rPr>
              <a:t>мая </a:t>
            </a:r>
            <a:r>
              <a:rPr sz="2000" spc="-10" dirty="0">
                <a:latin typeface="Times New Roman"/>
                <a:cs typeface="Times New Roman"/>
              </a:rPr>
              <a:t>Михайлов </a:t>
            </a:r>
            <a:r>
              <a:rPr sz="2000" spc="-5" dirty="0">
                <a:latin typeface="Times New Roman"/>
                <a:cs typeface="Times New Roman"/>
              </a:rPr>
              <a:t>проснулся на </a:t>
            </a:r>
            <a:r>
              <a:rPr sz="2000" dirty="0">
                <a:latin typeface="Times New Roman"/>
                <a:cs typeface="Times New Roman"/>
              </a:rPr>
              <a:t>рассвете и </a:t>
            </a:r>
            <a:r>
              <a:rPr sz="2000" spc="-20" dirty="0">
                <a:latin typeface="Times New Roman"/>
                <a:cs typeface="Times New Roman"/>
              </a:rPr>
              <a:t>несколько </a:t>
            </a:r>
            <a:r>
              <a:rPr sz="2000" dirty="0">
                <a:latin typeface="Times New Roman"/>
                <a:cs typeface="Times New Roman"/>
              </a:rPr>
              <a:t>минут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лежал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 закрытыми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глазами.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(5)Подъёма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еще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не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было.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878FE2AF-3EBE-4CE7-AB70-7AB78AF367C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9390" y="526027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9752" y="217931"/>
            <a:ext cx="5442179" cy="4021333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-20574" y="167639"/>
            <a:ext cx="12233275" cy="6690359"/>
            <a:chOff x="-20574" y="167639"/>
            <a:chExt cx="12233275" cy="6690359"/>
          </a:xfrm>
        </p:grpSpPr>
        <p:pic>
          <p:nvPicPr>
            <p:cNvPr id="4" name="object 4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0" y="638207"/>
              <a:ext cx="2479079" cy="406942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0574" y="167639"/>
              <a:ext cx="12233147" cy="6690357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95194" y="2007819"/>
            <a:ext cx="420306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01930" algn="ctr">
              <a:lnSpc>
                <a:spcPts val="6120"/>
              </a:lnSpc>
              <a:spcBef>
                <a:spcPts val="100"/>
              </a:spcBef>
            </a:pPr>
            <a:r>
              <a:rPr sz="6000" spc="-5" dirty="0">
                <a:solidFill>
                  <a:srgbClr val="000000"/>
                </a:solidFill>
                <a:latin typeface="Cambria"/>
                <a:cs typeface="Cambria"/>
              </a:rPr>
              <a:t>Тексты</a:t>
            </a:r>
            <a:endParaRPr sz="6000">
              <a:latin typeface="Cambria"/>
              <a:cs typeface="Cambria"/>
            </a:endParaRPr>
          </a:p>
          <a:p>
            <a:pPr marL="12700" marR="5080" indent="-208279" algn="ctr">
              <a:lnSpc>
                <a:spcPct val="70000"/>
              </a:lnSpc>
              <a:spcBef>
                <a:spcPts val="1080"/>
              </a:spcBef>
            </a:pPr>
            <a:r>
              <a:rPr sz="6000" dirty="0">
                <a:solidFill>
                  <a:srgbClr val="000000"/>
                </a:solidFill>
                <a:latin typeface="Cambria"/>
                <a:cs typeface="Cambria"/>
              </a:rPr>
              <a:t>для </a:t>
            </a:r>
            <a:r>
              <a:rPr sz="6000" spc="5" dirty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sz="6000" spc="-5" dirty="0">
                <a:solidFill>
                  <a:srgbClr val="000000"/>
                </a:solidFill>
                <a:latin typeface="Cambria"/>
                <a:cs typeface="Cambria"/>
              </a:rPr>
              <a:t>изложений</a:t>
            </a:r>
            <a:endParaRPr sz="60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4642" y="1569846"/>
            <a:ext cx="11487785" cy="482790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119380">
              <a:lnSpc>
                <a:spcPts val="2160"/>
              </a:lnSpc>
              <a:spcBef>
                <a:spcPts val="375"/>
              </a:spcBef>
            </a:pPr>
            <a:r>
              <a:rPr sz="2000" spc="-5" dirty="0">
                <a:latin typeface="Times New Roman"/>
                <a:cs typeface="Times New Roman"/>
              </a:rPr>
              <a:t>Из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чего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вырастает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огромная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человеческая </a:t>
            </a:r>
            <a:r>
              <a:rPr sz="2000" dirty="0">
                <a:latin typeface="Times New Roman"/>
                <a:cs typeface="Times New Roman"/>
              </a:rPr>
              <a:t>любовь </a:t>
            </a:r>
            <a:r>
              <a:rPr sz="2000" spc="-50" dirty="0">
                <a:latin typeface="Times New Roman"/>
                <a:cs typeface="Times New Roman"/>
              </a:rPr>
              <a:t>ко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35" dirty="0">
                <a:latin typeface="Times New Roman"/>
                <a:cs typeface="Times New Roman"/>
              </a:rPr>
              <a:t>всему,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что </a:t>
            </a:r>
            <a:r>
              <a:rPr sz="2000" spc="-5" dirty="0">
                <a:latin typeface="Times New Roman"/>
                <a:cs typeface="Times New Roman"/>
              </a:rPr>
              <a:t>умещается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одном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слове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– </a:t>
            </a:r>
            <a:r>
              <a:rPr sz="2000" spc="-15" dirty="0">
                <a:latin typeface="Times New Roman"/>
                <a:cs typeface="Times New Roman"/>
              </a:rPr>
              <a:t>Родина?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Мне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было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двадцать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лет,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когда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впервые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приехал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из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Воронежа  </a:t>
            </a:r>
            <a:r>
              <a:rPr sz="2000" spc="5" dirty="0">
                <a:latin typeface="Times New Roman"/>
                <a:cs typeface="Times New Roman"/>
              </a:rPr>
              <a:t>посмотреть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45" dirty="0">
                <a:latin typeface="Times New Roman"/>
                <a:cs typeface="Times New Roman"/>
              </a:rPr>
              <a:t>Москву.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Рано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утром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пришел 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Красную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площадь.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Слушал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, </a:t>
            </a:r>
            <a:r>
              <a:rPr sz="2000" spc="-10" dirty="0">
                <a:latin typeface="Times New Roman"/>
                <a:cs typeface="Times New Roman"/>
              </a:rPr>
              <a:t>как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бьют часы.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Хотелось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рукой</a:t>
            </a:r>
            <a:r>
              <a:rPr sz="2000" spc="-10" dirty="0">
                <a:latin typeface="Times New Roman"/>
                <a:cs typeface="Times New Roman"/>
              </a:rPr>
              <a:t> потрогать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кирпич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стене, </a:t>
            </a:r>
            <a:r>
              <a:rPr sz="2000" spc="-10" dirty="0">
                <a:latin typeface="Times New Roman"/>
                <a:cs typeface="Times New Roman"/>
              </a:rPr>
              <a:t>камни, </a:t>
            </a:r>
            <a:r>
              <a:rPr sz="2000" spc="-5" dirty="0">
                <a:latin typeface="Times New Roman"/>
                <a:cs typeface="Times New Roman"/>
              </a:rPr>
              <a:t> выстилавшие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площадь.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Мимо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торопливо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шли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люди.</a:t>
            </a:r>
            <a:r>
              <a:rPr sz="2000" spc="-5" dirty="0">
                <a:latin typeface="Times New Roman"/>
                <a:cs typeface="Times New Roman"/>
              </a:rPr>
              <a:t> Было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удивительно: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как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можно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этой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площади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идти </a:t>
            </a:r>
            <a:r>
              <a:rPr sz="2000" dirty="0">
                <a:latin typeface="Times New Roman"/>
                <a:cs typeface="Times New Roman"/>
              </a:rPr>
              <a:t>в </a:t>
            </a:r>
            <a:r>
              <a:rPr sz="2000" spc="-5" dirty="0">
                <a:latin typeface="Times New Roman"/>
                <a:cs typeface="Times New Roman"/>
              </a:rPr>
              <a:t>спешке,</a:t>
            </a:r>
            <a:r>
              <a:rPr sz="2000" spc="-10" dirty="0">
                <a:latin typeface="Times New Roman"/>
                <a:cs typeface="Times New Roman"/>
              </a:rPr>
              <a:t> говорить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о </a:t>
            </a:r>
            <a:r>
              <a:rPr sz="2000" spc="-10" dirty="0">
                <a:latin typeface="Times New Roman"/>
                <a:cs typeface="Times New Roman"/>
              </a:rPr>
              <a:t>каких-то</a:t>
            </a:r>
            <a:r>
              <a:rPr sz="2000" dirty="0">
                <a:latin typeface="Times New Roman"/>
                <a:cs typeface="Times New Roman"/>
              </a:rPr>
              <a:t> мелких </a:t>
            </a:r>
            <a:r>
              <a:rPr sz="2000" spc="-5" dirty="0">
                <a:latin typeface="Times New Roman"/>
                <a:cs typeface="Times New Roman"/>
              </a:rPr>
              <a:t>делах?</a:t>
            </a:r>
            <a:endParaRPr sz="2000">
              <a:latin typeface="Times New Roman"/>
              <a:cs typeface="Times New Roman"/>
            </a:endParaRPr>
          </a:p>
          <a:p>
            <a:pPr marL="12700" marR="532130">
              <a:lnSpc>
                <a:spcPts val="2160"/>
              </a:lnSpc>
              <a:spcBef>
                <a:spcPts val="1000"/>
              </a:spcBef>
              <a:tabLst>
                <a:tab pos="5320030" algn="l"/>
              </a:tabLst>
            </a:pPr>
            <a:r>
              <a:rPr sz="2000" dirty="0">
                <a:latin typeface="Times New Roman"/>
                <a:cs typeface="Times New Roman"/>
              </a:rPr>
              <a:t>Я был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поражен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храмом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Василия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Блаженного.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Можно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ли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представить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без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него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Красную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площадь?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Лучший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реставратор</a:t>
            </a:r>
            <a:r>
              <a:rPr sz="2000" spc="-15" dirty="0">
                <a:latin typeface="Times New Roman"/>
                <a:cs typeface="Times New Roman"/>
              </a:rPr>
              <a:t> памятников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нашей</a:t>
            </a:r>
            <a:r>
              <a:rPr sz="2000" spc="5" dirty="0">
                <a:latin typeface="Times New Roman"/>
                <a:cs typeface="Times New Roman"/>
              </a:rPr>
              <a:t> страны	</a:t>
            </a:r>
            <a:r>
              <a:rPr sz="2000" spc="-10" dirty="0">
                <a:latin typeface="Times New Roman"/>
                <a:cs typeface="Times New Roman"/>
              </a:rPr>
              <a:t>как-то </a:t>
            </a:r>
            <a:r>
              <a:rPr sz="2000" spc="-5" dirty="0">
                <a:latin typeface="Times New Roman"/>
                <a:cs typeface="Times New Roman"/>
              </a:rPr>
              <a:t>рассказал </a:t>
            </a:r>
            <a:r>
              <a:rPr sz="2000" dirty="0">
                <a:latin typeface="Times New Roman"/>
                <a:cs typeface="Times New Roman"/>
              </a:rPr>
              <a:t>мне о </a:t>
            </a:r>
            <a:r>
              <a:rPr sz="2000" spc="-15" dirty="0">
                <a:latin typeface="Times New Roman"/>
                <a:cs typeface="Times New Roman"/>
              </a:rPr>
              <a:t>том, </a:t>
            </a:r>
            <a:r>
              <a:rPr sz="2000" spc="-10" dirty="0">
                <a:latin typeface="Times New Roman"/>
                <a:cs typeface="Times New Roman"/>
              </a:rPr>
              <a:t>что </a:t>
            </a:r>
            <a:r>
              <a:rPr sz="2000" dirty="0">
                <a:latin typeface="Times New Roman"/>
                <a:cs typeface="Times New Roman"/>
              </a:rPr>
              <a:t>в </a:t>
            </a:r>
            <a:r>
              <a:rPr sz="2000" spc="5" dirty="0">
                <a:latin typeface="Times New Roman"/>
                <a:cs typeface="Times New Roman"/>
              </a:rPr>
              <a:t>30-е </a:t>
            </a:r>
            <a:r>
              <a:rPr sz="2000" spc="-30" dirty="0">
                <a:latin typeface="Times New Roman"/>
                <a:cs typeface="Times New Roman"/>
              </a:rPr>
              <a:t>годы </a:t>
            </a:r>
            <a:r>
              <a:rPr sz="2000" dirty="0">
                <a:latin typeface="Times New Roman"/>
                <a:cs typeface="Times New Roman"/>
              </a:rPr>
              <a:t>ХХ </a:t>
            </a:r>
            <a:r>
              <a:rPr sz="2000" spc="-15" dirty="0">
                <a:latin typeface="Times New Roman"/>
                <a:cs typeface="Times New Roman"/>
              </a:rPr>
              <a:t>века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храм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хотели </a:t>
            </a:r>
            <a:r>
              <a:rPr sz="2000" spc="5" dirty="0">
                <a:latin typeface="Times New Roman"/>
                <a:cs typeface="Times New Roman"/>
              </a:rPr>
              <a:t>снести.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Однако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чья-то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неизвестная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мудрость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остановила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непоправимое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действие.</a:t>
            </a:r>
            <a:r>
              <a:rPr sz="2000" spc="-5" dirty="0">
                <a:latin typeface="Times New Roman"/>
                <a:cs typeface="Times New Roman"/>
              </a:rPr>
              <a:t> Не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010"/>
              </a:lnSpc>
            </a:pPr>
            <a:r>
              <a:rPr sz="2000" spc="-10" dirty="0">
                <a:latin typeface="Times New Roman"/>
                <a:cs typeface="Times New Roman"/>
              </a:rPr>
              <a:t>сломали.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Но </a:t>
            </a:r>
            <a:r>
              <a:rPr sz="2000" spc="-10" dirty="0">
                <a:latin typeface="Times New Roman"/>
                <a:cs typeface="Times New Roman"/>
              </a:rPr>
              <a:t>ведь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могли,</a:t>
            </a:r>
            <a:r>
              <a:rPr sz="2000" spc="-5" dirty="0">
                <a:latin typeface="Times New Roman"/>
                <a:cs typeface="Times New Roman"/>
              </a:rPr>
              <a:t> чтобы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свободнее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было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на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площади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автомобилям.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А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что </a:t>
            </a:r>
            <a:r>
              <a:rPr sz="2000" spc="-5" dirty="0">
                <a:latin typeface="Times New Roman"/>
                <a:cs typeface="Times New Roman"/>
              </a:rPr>
              <a:t>показало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время?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По</a:t>
            </a:r>
            <a:endParaRPr sz="2000">
              <a:latin typeface="Times New Roman"/>
              <a:cs typeface="Times New Roman"/>
            </a:endParaRPr>
          </a:p>
          <a:p>
            <a:pPr marL="12700" marR="633095">
              <a:lnSpc>
                <a:spcPts val="2160"/>
              </a:lnSpc>
              <a:spcBef>
                <a:spcPts val="150"/>
              </a:spcBef>
            </a:pPr>
            <a:r>
              <a:rPr sz="2000" dirty="0">
                <a:latin typeface="Times New Roman"/>
                <a:cs typeface="Times New Roman"/>
              </a:rPr>
              <a:t>Красной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площади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сегодня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автомобилям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запрещено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ездить по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причине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святости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этого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10" dirty="0">
                <a:latin typeface="Times New Roman"/>
                <a:cs typeface="Times New Roman"/>
              </a:rPr>
              <a:t>места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ввиду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большого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числа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желающих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пройти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ту</a:t>
            </a:r>
            <a:r>
              <a:rPr sz="2000" dirty="0">
                <a:latin typeface="Times New Roman"/>
                <a:cs typeface="Times New Roman"/>
              </a:rPr>
              <a:t> площадь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шагами.</a:t>
            </a:r>
            <a:endParaRPr sz="2000">
              <a:latin typeface="Times New Roman"/>
              <a:cs typeface="Times New Roman"/>
            </a:endParaRPr>
          </a:p>
          <a:p>
            <a:pPr marL="12700" marR="18415">
              <a:lnSpc>
                <a:spcPct val="90000"/>
              </a:lnSpc>
              <a:spcBef>
                <a:spcPts val="975"/>
              </a:spcBef>
              <a:tabLst>
                <a:tab pos="578485" algn="l"/>
              </a:tabLst>
            </a:pPr>
            <a:r>
              <a:rPr sz="2000" dirty="0">
                <a:latin typeface="Times New Roman"/>
                <a:cs typeface="Times New Roman"/>
              </a:rPr>
              <a:t>Здесь, </a:t>
            </a:r>
            <a:r>
              <a:rPr sz="2000" spc="-5" dirty="0">
                <a:latin typeface="Times New Roman"/>
                <a:cs typeface="Times New Roman"/>
              </a:rPr>
              <a:t>на </a:t>
            </a:r>
            <a:r>
              <a:rPr sz="2000" dirty="0">
                <a:latin typeface="Times New Roman"/>
                <a:cs typeface="Times New Roman"/>
              </a:rPr>
              <a:t>Красной </a:t>
            </a:r>
            <a:r>
              <a:rPr sz="2000" spc="-5" dirty="0">
                <a:latin typeface="Times New Roman"/>
                <a:cs typeface="Times New Roman"/>
              </a:rPr>
              <a:t>площади, </a:t>
            </a:r>
            <a:r>
              <a:rPr sz="2000" dirty="0">
                <a:latin typeface="Times New Roman"/>
                <a:cs typeface="Times New Roman"/>
              </a:rPr>
              <a:t>особенно </a:t>
            </a:r>
            <a:r>
              <a:rPr sz="2000" spc="15" dirty="0">
                <a:latin typeface="Times New Roman"/>
                <a:cs typeface="Times New Roman"/>
              </a:rPr>
              <a:t>остро </a:t>
            </a:r>
            <a:r>
              <a:rPr sz="2000" dirty="0">
                <a:latin typeface="Times New Roman"/>
                <a:cs typeface="Times New Roman"/>
              </a:rPr>
              <a:t>ощущается </a:t>
            </a:r>
            <a:r>
              <a:rPr sz="2000" spc="-5" dirty="0">
                <a:latin typeface="Times New Roman"/>
                <a:cs typeface="Times New Roman"/>
              </a:rPr>
              <a:t>связь </a:t>
            </a:r>
            <a:r>
              <a:rPr sz="2000" dirty="0">
                <a:latin typeface="Times New Roman"/>
                <a:cs typeface="Times New Roman"/>
              </a:rPr>
              <a:t>дня </a:t>
            </a:r>
            <a:r>
              <a:rPr sz="2000" spc="-15" dirty="0">
                <a:latin typeface="Times New Roman"/>
                <a:cs typeface="Times New Roman"/>
              </a:rPr>
              <a:t>сегодняшнего </a:t>
            </a:r>
            <a:r>
              <a:rPr sz="2000" dirty="0">
                <a:latin typeface="Times New Roman"/>
                <a:cs typeface="Times New Roman"/>
              </a:rPr>
              <a:t>с </a:t>
            </a:r>
            <a:r>
              <a:rPr sz="2000" spc="-5" dirty="0">
                <a:latin typeface="Times New Roman"/>
                <a:cs typeface="Times New Roman"/>
              </a:rPr>
              <a:t>прошлым, </a:t>
            </a:r>
            <a:r>
              <a:rPr sz="2000" dirty="0">
                <a:latin typeface="Times New Roman"/>
                <a:cs typeface="Times New Roman"/>
              </a:rPr>
              <a:t>с теми, </a:t>
            </a:r>
            <a:r>
              <a:rPr sz="2000" spc="-20" dirty="0">
                <a:latin typeface="Times New Roman"/>
                <a:cs typeface="Times New Roman"/>
              </a:rPr>
              <a:t>кто 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жил	</a:t>
            </a:r>
            <a:r>
              <a:rPr sz="2000" dirty="0">
                <a:latin typeface="Times New Roman"/>
                <a:cs typeface="Times New Roman"/>
              </a:rPr>
              <a:t>до </a:t>
            </a:r>
            <a:r>
              <a:rPr sz="2000" spc="-5" dirty="0">
                <a:latin typeface="Times New Roman"/>
                <a:cs typeface="Times New Roman"/>
              </a:rPr>
              <a:t>нас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5" dirty="0">
                <a:latin typeface="Times New Roman"/>
                <a:cs typeface="Times New Roman"/>
              </a:rPr>
              <a:t>создавал историю нашей </a:t>
            </a:r>
            <a:r>
              <a:rPr sz="2000" dirty="0">
                <a:latin typeface="Times New Roman"/>
                <a:cs typeface="Times New Roman"/>
              </a:rPr>
              <a:t>страны. И </a:t>
            </a:r>
            <a:r>
              <a:rPr sz="2000" spc="-5" dirty="0">
                <a:latin typeface="Times New Roman"/>
                <a:cs typeface="Times New Roman"/>
              </a:rPr>
              <a:t>именно </a:t>
            </a:r>
            <a:r>
              <a:rPr sz="2000" dirty="0">
                <a:latin typeface="Times New Roman"/>
                <a:cs typeface="Times New Roman"/>
              </a:rPr>
              <a:t>здесь </a:t>
            </a:r>
            <a:r>
              <a:rPr sz="2000" spc="-5" dirty="0">
                <a:latin typeface="Times New Roman"/>
                <a:cs typeface="Times New Roman"/>
              </a:rPr>
              <a:t>понимаешь: </a:t>
            </a:r>
            <a:r>
              <a:rPr sz="2000" dirty="0">
                <a:latin typeface="Times New Roman"/>
                <a:cs typeface="Times New Roman"/>
              </a:rPr>
              <a:t>при </a:t>
            </a:r>
            <a:r>
              <a:rPr sz="2000" spc="-5" dirty="0">
                <a:latin typeface="Times New Roman"/>
                <a:cs typeface="Times New Roman"/>
              </a:rPr>
              <a:t>всех </a:t>
            </a:r>
            <a:r>
              <a:rPr sz="2000" dirty="0">
                <a:latin typeface="Times New Roman"/>
                <a:cs typeface="Times New Roman"/>
              </a:rPr>
              <a:t>наших заботах о 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текущих делах </a:t>
            </a:r>
            <a:r>
              <a:rPr sz="2000" dirty="0">
                <a:latin typeface="Times New Roman"/>
                <a:cs typeface="Times New Roman"/>
              </a:rPr>
              <a:t>мы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должны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знать,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откуда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пошли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как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начинали.</a:t>
            </a:r>
            <a:r>
              <a:rPr sz="2000" spc="3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Дела</a:t>
            </a:r>
            <a:r>
              <a:rPr sz="2000" spc="-5" dirty="0">
                <a:latin typeface="Times New Roman"/>
                <a:cs typeface="Times New Roman"/>
              </a:rPr>
              <a:t> наши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совокупности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прошлым,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миром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окружающей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природы </a:t>
            </a:r>
            <a:r>
              <a:rPr sz="2000" dirty="0">
                <a:latin typeface="Times New Roman"/>
                <a:cs typeface="Times New Roman"/>
              </a:rPr>
              <a:t>и </a:t>
            </a:r>
            <a:r>
              <a:rPr sz="2000" spc="-10" dirty="0">
                <a:latin typeface="Times New Roman"/>
                <a:cs typeface="Times New Roman"/>
              </a:rPr>
              <a:t>родным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домом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выражаются</a:t>
            </a:r>
            <a:r>
              <a:rPr sz="2000" dirty="0">
                <a:latin typeface="Times New Roman"/>
                <a:cs typeface="Times New Roman"/>
              </a:rPr>
              <a:t> дорогим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словом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«Отечество».</a:t>
            </a:r>
            <a:endParaRPr sz="2000">
              <a:latin typeface="Times New Roman"/>
              <a:cs typeface="Times New Roman"/>
            </a:endParaRPr>
          </a:p>
          <a:p>
            <a:pPr marL="8467090">
              <a:lnSpc>
                <a:spcPct val="100000"/>
              </a:lnSpc>
              <a:spcBef>
                <a:spcPts val="760"/>
              </a:spcBef>
            </a:pPr>
            <a:r>
              <a:rPr sz="2000" dirty="0">
                <a:latin typeface="Times New Roman"/>
                <a:cs typeface="Times New Roman"/>
              </a:rPr>
              <a:t>(по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В.М.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Times New Roman"/>
                <a:cs typeface="Times New Roman"/>
              </a:rPr>
              <a:t>Пескову.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200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слов)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04800"/>
            <a:ext cx="8804275" cy="998219"/>
          </a:xfrm>
          <a:custGeom>
            <a:avLst/>
            <a:gdLst/>
            <a:ahLst/>
            <a:cxnLst/>
            <a:rect l="l" t="t" r="r" b="b"/>
            <a:pathLst>
              <a:path w="8804275" h="998219">
                <a:moveTo>
                  <a:pt x="8804148" y="0"/>
                </a:moveTo>
                <a:lnTo>
                  <a:pt x="0" y="0"/>
                </a:lnTo>
                <a:lnTo>
                  <a:pt x="0" y="998220"/>
                </a:lnTo>
                <a:lnTo>
                  <a:pt x="8804148" y="998220"/>
                </a:lnTo>
                <a:lnTo>
                  <a:pt x="8804148" y="0"/>
                </a:lnTo>
                <a:close/>
              </a:path>
            </a:pathLst>
          </a:custGeom>
          <a:solidFill>
            <a:srgbClr val="1B3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4642" y="485901"/>
            <a:ext cx="46050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40" dirty="0">
                <a:latin typeface="+mj-lt"/>
              </a:rPr>
              <a:t>Текст</a:t>
            </a:r>
            <a:r>
              <a:rPr sz="3200" spc="-65" dirty="0">
                <a:latin typeface="+mj-lt"/>
              </a:rPr>
              <a:t> </a:t>
            </a:r>
            <a:r>
              <a:rPr sz="3200" dirty="0">
                <a:latin typeface="+mj-lt"/>
              </a:rPr>
              <a:t>1</a:t>
            </a:r>
            <a:r>
              <a:rPr sz="3200" spc="-20" dirty="0">
                <a:latin typeface="+mj-lt"/>
              </a:rPr>
              <a:t> </a:t>
            </a:r>
            <a:r>
              <a:rPr sz="3200" spc="-10" dirty="0">
                <a:latin typeface="+mj-lt"/>
              </a:rPr>
              <a:t>для</a:t>
            </a:r>
            <a:r>
              <a:rPr sz="3200" spc="-20" dirty="0">
                <a:latin typeface="+mj-lt"/>
              </a:rPr>
              <a:t> изложения</a:t>
            </a:r>
            <a:endParaRPr sz="3200" dirty="0">
              <a:latin typeface="+mj-l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FBFC1A5-8FAB-4ECE-AB5A-42D29B18C60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9390" y="526027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334" y="284274"/>
            <a:ext cx="7941158" cy="975973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3200" spc="-10" dirty="0" err="1">
                <a:latin typeface="+mj-lt"/>
              </a:rPr>
              <a:t>Предварительная</a:t>
            </a:r>
            <a:r>
              <a:rPr lang="ru-RU" sz="3200" spc="865" dirty="0">
                <a:latin typeface="+mj-lt"/>
              </a:rPr>
              <a:t> </a:t>
            </a:r>
            <a:r>
              <a:rPr sz="3200" spc="-15" dirty="0" err="1">
                <a:latin typeface="+mj-lt"/>
              </a:rPr>
              <a:t>работа</a:t>
            </a:r>
            <a:r>
              <a:rPr sz="3200" spc="-15" dirty="0">
                <a:latin typeface="+mj-lt"/>
              </a:rPr>
              <a:t> </a:t>
            </a:r>
            <a:r>
              <a:rPr sz="3200" dirty="0">
                <a:latin typeface="+mj-lt"/>
              </a:rPr>
              <a:t>с</a:t>
            </a:r>
            <a:r>
              <a:rPr sz="3200" spc="-10" dirty="0">
                <a:latin typeface="+mj-lt"/>
              </a:rPr>
              <a:t> </a:t>
            </a:r>
            <a:r>
              <a:rPr sz="3200" spc="-25" dirty="0">
                <a:latin typeface="+mj-lt"/>
              </a:rPr>
              <a:t>текстом</a:t>
            </a:r>
            <a:r>
              <a:rPr sz="3200" spc="-45" dirty="0">
                <a:latin typeface="+mj-lt"/>
              </a:rPr>
              <a:t> </a:t>
            </a:r>
            <a:r>
              <a:rPr sz="3200" dirty="0">
                <a:latin typeface="+mj-lt"/>
              </a:rPr>
              <a:t>1</a:t>
            </a:r>
            <a:r>
              <a:rPr sz="3200" spc="-10" dirty="0">
                <a:latin typeface="+mj-lt"/>
              </a:rPr>
              <a:t> </a:t>
            </a:r>
            <a:r>
              <a:rPr lang="ru-RU" sz="3200" spc="-10" dirty="0">
                <a:latin typeface="+mj-lt"/>
              </a:rPr>
              <a:t/>
            </a:r>
            <a:br>
              <a:rPr lang="ru-RU" sz="3200" spc="-10" dirty="0">
                <a:latin typeface="+mj-lt"/>
              </a:rPr>
            </a:br>
            <a:r>
              <a:rPr sz="3200" spc="-10" dirty="0" err="1">
                <a:latin typeface="+mj-lt"/>
              </a:rPr>
              <a:t>для</a:t>
            </a:r>
            <a:r>
              <a:rPr sz="3200" spc="-5" dirty="0">
                <a:latin typeface="+mj-lt"/>
              </a:rPr>
              <a:t> </a:t>
            </a:r>
            <a:r>
              <a:rPr sz="3200" spc="-20" dirty="0">
                <a:latin typeface="+mj-lt"/>
              </a:rPr>
              <a:t>изложения</a:t>
            </a:r>
            <a:endParaRPr sz="3200" dirty="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8495" y="1763394"/>
            <a:ext cx="10915650" cy="377634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sz="2800" spc="-5" dirty="0">
                <a:latin typeface="Times New Roman"/>
                <a:cs typeface="Times New Roman"/>
              </a:rPr>
              <a:t>О чем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текст?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если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нет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названия,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смотрим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начало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(1–2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предложения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обычно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содержат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декларацию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темы).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800" spc="-20" dirty="0">
                <a:latin typeface="Times New Roman"/>
                <a:cs typeface="Times New Roman"/>
              </a:rPr>
              <a:t>Констатирующие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вопросы:</a:t>
            </a:r>
          </a:p>
          <a:p>
            <a:pPr marL="527685" indent="-515620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20" dirty="0">
                <a:latin typeface="Times New Roman"/>
                <a:cs typeface="Times New Roman"/>
              </a:rPr>
              <a:t>Что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делал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герой,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когда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первый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раз </a:t>
            </a:r>
            <a:r>
              <a:rPr sz="2800" dirty="0">
                <a:latin typeface="Times New Roman"/>
                <a:cs typeface="Times New Roman"/>
              </a:rPr>
              <a:t>попал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на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Красную </a:t>
            </a:r>
            <a:r>
              <a:rPr sz="2800" spc="-10" dirty="0">
                <a:latin typeface="Times New Roman"/>
                <a:cs typeface="Times New Roman"/>
              </a:rPr>
              <a:t>площадь?</a:t>
            </a:r>
            <a:endParaRPr sz="2800" dirty="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Times New Roman"/>
                <a:cs typeface="Times New Roman"/>
              </a:rPr>
              <a:t>Чем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поучительна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история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храма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Василия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Блаженного?</a:t>
            </a:r>
            <a:endParaRPr sz="2800" dirty="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20" dirty="0">
                <a:latin typeface="Times New Roman"/>
                <a:cs typeface="Times New Roman"/>
              </a:rPr>
              <a:t>Что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особенно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остро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понимаешь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находясь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Красной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площади?</a:t>
            </a:r>
            <a:endParaRPr sz="2800" dirty="0">
              <a:latin typeface="Times New Roman"/>
              <a:cs typeface="Times New Roman"/>
            </a:endParaRPr>
          </a:p>
          <a:p>
            <a:pPr marL="12700" marR="84455">
              <a:lnSpc>
                <a:spcPts val="3020"/>
              </a:lnSpc>
              <a:spcBef>
                <a:spcPts val="1040"/>
              </a:spcBef>
            </a:pPr>
            <a:r>
              <a:rPr sz="2800" spc="-20" dirty="0">
                <a:latin typeface="Times New Roman"/>
                <a:cs typeface="Times New Roman"/>
              </a:rPr>
              <a:t>Таким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образом,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сколько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микротем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мы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должны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будем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передать</a:t>
            </a:r>
            <a:r>
              <a:rPr sz="2800" spc="-5" dirty="0">
                <a:latin typeface="Times New Roman"/>
                <a:cs typeface="Times New Roman"/>
              </a:rPr>
              <a:t> в</a:t>
            </a:r>
            <a:r>
              <a:rPr sz="2800" dirty="0">
                <a:latin typeface="Times New Roman"/>
                <a:cs typeface="Times New Roman"/>
              </a:rPr>
              <a:t> своем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изложении?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(это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будет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соответствовать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трем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абзацам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исходного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текста)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D09F98CE-8590-4CF6-800D-4A54CB339C2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9390" y="526027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334" y="311810"/>
            <a:ext cx="7846695" cy="96629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3200" spc="-5" dirty="0">
                <a:latin typeface="+mn-lt"/>
              </a:rPr>
              <a:t>Задания</a:t>
            </a:r>
            <a:r>
              <a:rPr sz="3200" spc="-30" dirty="0">
                <a:latin typeface="+mn-lt"/>
              </a:rPr>
              <a:t> </a:t>
            </a:r>
            <a:r>
              <a:rPr sz="3200" dirty="0">
                <a:latin typeface="+mn-lt"/>
              </a:rPr>
              <a:t>на</a:t>
            </a:r>
            <a:r>
              <a:rPr sz="3200" spc="-10" dirty="0">
                <a:latin typeface="+mn-lt"/>
              </a:rPr>
              <a:t> локализацию</a:t>
            </a:r>
            <a:r>
              <a:rPr sz="3200" spc="-50" dirty="0">
                <a:latin typeface="+mn-lt"/>
              </a:rPr>
              <a:t> </a:t>
            </a:r>
            <a:r>
              <a:rPr sz="3200" spc="-15" dirty="0">
                <a:latin typeface="+mn-lt"/>
              </a:rPr>
              <a:t>информации </a:t>
            </a:r>
            <a:r>
              <a:rPr sz="3200" spc="-869" dirty="0">
                <a:latin typeface="+mn-lt"/>
              </a:rPr>
              <a:t> </a:t>
            </a:r>
            <a:r>
              <a:rPr sz="3200" dirty="0">
                <a:latin typeface="+mn-lt"/>
              </a:rPr>
              <a:t>в</a:t>
            </a:r>
            <a:r>
              <a:rPr sz="3200" spc="-20" dirty="0">
                <a:latin typeface="+mn-lt"/>
              </a:rPr>
              <a:t> </a:t>
            </a:r>
            <a:r>
              <a:rPr sz="3200" spc="-10" dirty="0">
                <a:latin typeface="+mn-lt"/>
              </a:rPr>
              <a:t>тексте</a:t>
            </a:r>
            <a:r>
              <a:rPr sz="3200" spc="-50" dirty="0">
                <a:latin typeface="+mn-lt"/>
              </a:rPr>
              <a:t> </a:t>
            </a:r>
            <a:r>
              <a:rPr sz="3200" dirty="0">
                <a:latin typeface="+mn-lt"/>
              </a:rPr>
              <a:t>1 </a:t>
            </a:r>
            <a:r>
              <a:rPr sz="3200" spc="-10" dirty="0">
                <a:latin typeface="+mn-lt"/>
              </a:rPr>
              <a:t>для</a:t>
            </a:r>
            <a:r>
              <a:rPr sz="3200" dirty="0">
                <a:latin typeface="+mn-lt"/>
              </a:rPr>
              <a:t> </a:t>
            </a:r>
            <a:r>
              <a:rPr sz="3200" spc="-20" dirty="0">
                <a:latin typeface="+mn-lt"/>
              </a:rPr>
              <a:t>изложения</a:t>
            </a:r>
            <a:endParaRPr sz="3200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3092" y="2160269"/>
            <a:ext cx="10534015" cy="262699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27685" marR="495934" indent="-515620">
              <a:lnSpc>
                <a:spcPts val="3020"/>
              </a:lnSpc>
              <a:spcBef>
                <a:spcPts val="4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Times New Roman"/>
                <a:cs typeface="Times New Roman"/>
              </a:rPr>
              <a:t>Прочитайте</a:t>
            </a:r>
            <a:r>
              <a:rPr sz="2800" dirty="0">
                <a:latin typeface="Times New Roman"/>
                <a:cs typeface="Times New Roman"/>
              </a:rPr>
              <a:t> последний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абзац,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каком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предложении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заключена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Times New Roman"/>
                <a:cs typeface="Times New Roman"/>
              </a:rPr>
              <a:t>основная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мысль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текста.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endParaRPr sz="2800" dirty="0">
              <a:latin typeface="Times New Roman"/>
              <a:cs typeface="Times New Roman"/>
            </a:endParaRPr>
          </a:p>
          <a:p>
            <a:pPr marL="527685" marR="5080" indent="-515620">
              <a:lnSpc>
                <a:spcPts val="3020"/>
              </a:lnSpc>
              <a:spcBef>
                <a:spcPts val="101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10" dirty="0">
                <a:latin typeface="Times New Roman"/>
                <a:cs typeface="Times New Roman"/>
              </a:rPr>
              <a:t>Прочитайте,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что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известно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том,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как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организовано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автомобильное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движение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по</a:t>
            </a:r>
            <a:r>
              <a:rPr sz="2800" spc="-5" dirty="0">
                <a:latin typeface="Times New Roman"/>
                <a:cs typeface="Times New Roman"/>
              </a:rPr>
              <a:t> Красной площади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настоящее</a:t>
            </a:r>
            <a:r>
              <a:rPr sz="2800" spc="-10" dirty="0">
                <a:latin typeface="Times New Roman"/>
                <a:cs typeface="Times New Roman"/>
              </a:rPr>
              <a:t> время.</a:t>
            </a:r>
            <a:endParaRPr sz="2800" dirty="0">
              <a:latin typeface="Times New Roman"/>
              <a:cs typeface="Times New Roman"/>
            </a:endParaRPr>
          </a:p>
          <a:p>
            <a:pPr marL="527685" marR="635635" indent="-515620">
              <a:lnSpc>
                <a:spcPts val="3030"/>
              </a:lnSpc>
              <a:spcBef>
                <a:spcPts val="10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20" dirty="0">
                <a:latin typeface="Times New Roman"/>
                <a:cs typeface="Times New Roman"/>
              </a:rPr>
              <a:t>Почему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именно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на Красной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площади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человек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особенно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остро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ощущает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связь</a:t>
            </a:r>
            <a:r>
              <a:rPr sz="2800" spc="-5" dirty="0">
                <a:latin typeface="Times New Roman"/>
                <a:cs typeface="Times New Roman"/>
              </a:rPr>
              <a:t> между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прошлым 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настоящим?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75C116E2-E828-4C64-A38B-30CE8376D7F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9390" y="526027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SShafigullin\Desktop\Проекты\Брендбук\Гайдлайн\Презентация\презентация шаблон КФУ-0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381"/>
            <a:ext cx="12192000" cy="68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7915" y="740701"/>
            <a:ext cx="1536171" cy="149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3163555"/>
            <a:ext cx="12191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  <a:buSzPts val="1100"/>
            </a:pPr>
            <a:r>
              <a:rPr lang="ru-RU" sz="3200" b="1" dirty="0">
                <a:solidFill>
                  <a:schemeClr val="lt1"/>
                </a:solidFill>
                <a:latin typeface="PT Sans" panose="020B0503020203020204" pitchFamily="34" charset="-52"/>
              </a:rPr>
              <a:t>ОТ ЧИТАТЕЛЬСКОЙ ГРАМОТНОСТИ К ОСНОВНОМУ ГОСУДАРСТВЕННОМУ ЭКЗАМЕНУ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19671" y="2744115"/>
            <a:ext cx="595266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E1D9F68-28C0-4603-822C-3E47EE08F52F}"/>
              </a:ext>
            </a:extLst>
          </p:cNvPr>
          <p:cNvSpPr/>
          <p:nvPr/>
        </p:nvSpPr>
        <p:spPr>
          <a:xfrm>
            <a:off x="4927383" y="4876800"/>
            <a:ext cx="7264617" cy="1846655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ВОЛКОВА ОЛЬГА ВАЛЕРЬЕВНА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доцент Приволжского межрегионального центра повышения квалификации и профессиональной переподготовки работников образования КФУ, </a:t>
            </a:r>
            <a:r>
              <a:rPr lang="ru-RU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тьютор</a:t>
            </a:r>
            <a:r>
              <a:rPr lang="ru-R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Центра непрерывного повышения профессионального мастерства педагогических работников РТ КФУ, кандидат педагогических наук, доцент, федеральный эксперт мониторинга и оценки функциональной грамотности школьников по направлению «Читательская грамотность»,  заслуженный учитель Республики Татарстан</a:t>
            </a:r>
          </a:p>
          <a:p>
            <a:pPr lvl="0">
              <a:defRPr/>
            </a:pPr>
            <a:endParaRPr lang="ru-RU" sz="1400" dirty="0">
              <a:solidFill>
                <a:schemeClr val="bg1"/>
              </a:solidFill>
              <a:latin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20840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533400"/>
            <a:ext cx="63487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5" dirty="0">
                <a:latin typeface="+mj-lt"/>
              </a:rPr>
              <a:t>Подготовка</a:t>
            </a:r>
            <a:r>
              <a:rPr sz="3200" spc="-60" dirty="0">
                <a:latin typeface="+mj-lt"/>
              </a:rPr>
              <a:t> </a:t>
            </a:r>
            <a:r>
              <a:rPr sz="3200" spc="-10" dirty="0">
                <a:latin typeface="+mj-lt"/>
              </a:rPr>
              <a:t>сжатого</a:t>
            </a:r>
            <a:r>
              <a:rPr sz="3200" spc="-25" dirty="0">
                <a:latin typeface="+mj-lt"/>
              </a:rPr>
              <a:t> </a:t>
            </a:r>
            <a:r>
              <a:rPr sz="3200" spc="-20" dirty="0">
                <a:latin typeface="+mj-lt"/>
              </a:rPr>
              <a:t>изложения</a:t>
            </a:r>
            <a:endParaRPr sz="3200" dirty="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2209800"/>
            <a:ext cx="9285605" cy="3973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214245">
              <a:lnSpc>
                <a:spcPct val="120100"/>
              </a:lnSpc>
              <a:spcBef>
                <a:spcPts val="100"/>
              </a:spcBef>
              <a:spcAft>
                <a:spcPts val="600"/>
              </a:spcAft>
            </a:pPr>
            <a:r>
              <a:rPr sz="2800" spc="-10" dirty="0">
                <a:latin typeface="Times New Roman"/>
                <a:cs typeface="Times New Roman"/>
              </a:rPr>
              <a:t>Цель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выявление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существенной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информации.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Несущественную </a:t>
            </a:r>
            <a:r>
              <a:rPr sz="2800" spc="-15" dirty="0">
                <a:latin typeface="Times New Roman"/>
                <a:cs typeface="Times New Roman"/>
              </a:rPr>
              <a:t>информацию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–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сокращаем.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spcAft>
                <a:spcPts val="600"/>
              </a:spcAft>
            </a:pPr>
            <a:r>
              <a:rPr sz="2800" spc="-15" dirty="0">
                <a:latin typeface="Times New Roman"/>
                <a:cs typeface="Times New Roman"/>
              </a:rPr>
              <a:t>Следует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сохранять:</a:t>
            </a:r>
            <a:endParaRPr sz="2800" dirty="0">
              <a:latin typeface="Times New Roman"/>
              <a:cs typeface="Times New Roman"/>
            </a:endParaRPr>
          </a:p>
          <a:p>
            <a:pPr marL="698500" indent="-229235">
              <a:lnSpc>
                <a:spcPct val="100000"/>
              </a:lnSpc>
              <a:spcBef>
                <a:spcPts val="220"/>
              </a:spcBef>
              <a:spcAft>
                <a:spcPts val="600"/>
              </a:spcAft>
              <a:buFont typeface="Microsoft Sans Serif"/>
              <a:buChar char="•"/>
              <a:tabLst>
                <a:tab pos="699135" algn="l"/>
              </a:tabLst>
            </a:pPr>
            <a:r>
              <a:rPr sz="2400" spc="-15" dirty="0">
                <a:latin typeface="Times New Roman"/>
                <a:cs typeface="Times New Roman"/>
              </a:rPr>
              <a:t>авторский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тезис;</a:t>
            </a:r>
          </a:p>
          <a:p>
            <a:pPr marL="698500" marR="5080" indent="-229235">
              <a:lnSpc>
                <a:spcPts val="2590"/>
              </a:lnSpc>
              <a:spcBef>
                <a:spcPts val="545"/>
              </a:spcBef>
              <a:spcAft>
                <a:spcPts val="600"/>
              </a:spcAft>
              <a:buFont typeface="Microsoft Sans Serif"/>
              <a:buChar char="•"/>
              <a:tabLst>
                <a:tab pos="699135" algn="l"/>
              </a:tabLst>
            </a:pPr>
            <a:r>
              <a:rPr sz="2400" spc="-5" dirty="0">
                <a:latin typeface="Times New Roman"/>
                <a:cs typeface="Times New Roman"/>
              </a:rPr>
              <a:t>аргументы </a:t>
            </a:r>
            <a:r>
              <a:rPr sz="2400" spc="-20" dirty="0">
                <a:latin typeface="Times New Roman"/>
                <a:cs typeface="Times New Roman"/>
              </a:rPr>
              <a:t>автора, </a:t>
            </a:r>
            <a:r>
              <a:rPr sz="2400" spc="-10" dirty="0">
                <a:latin typeface="Times New Roman"/>
                <a:cs typeface="Times New Roman"/>
              </a:rPr>
              <a:t>используемые </a:t>
            </a:r>
            <a:r>
              <a:rPr sz="2400" spc="-5" dirty="0">
                <a:latin typeface="Times New Roman"/>
                <a:cs typeface="Times New Roman"/>
              </a:rPr>
              <a:t>им </a:t>
            </a:r>
            <a:r>
              <a:rPr sz="2400" dirty="0">
                <a:latin typeface="Times New Roman"/>
                <a:cs typeface="Times New Roman"/>
              </a:rPr>
              <a:t>для </a:t>
            </a:r>
            <a:r>
              <a:rPr sz="2400" spc="-10" dirty="0">
                <a:latin typeface="Times New Roman"/>
                <a:cs typeface="Times New Roman"/>
              </a:rPr>
              <a:t>доказательства </a:t>
            </a:r>
            <a:r>
              <a:rPr sz="2400" spc="5" dirty="0">
                <a:latin typeface="Times New Roman"/>
                <a:cs typeface="Times New Roman"/>
              </a:rPr>
              <a:t>основной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мысли;</a:t>
            </a:r>
          </a:p>
          <a:p>
            <a:pPr marL="698500" indent="-229235">
              <a:lnSpc>
                <a:spcPct val="100000"/>
              </a:lnSpc>
              <a:spcBef>
                <a:spcPts val="180"/>
              </a:spcBef>
              <a:spcAft>
                <a:spcPts val="600"/>
              </a:spcAft>
              <a:buFont typeface="Microsoft Sans Serif"/>
              <a:buChar char="•"/>
              <a:tabLst>
                <a:tab pos="699135" algn="l"/>
              </a:tabLst>
            </a:pPr>
            <a:r>
              <a:rPr sz="2400" spc="-25" dirty="0">
                <a:latin typeface="Times New Roman"/>
                <a:cs typeface="Times New Roman"/>
              </a:rPr>
              <a:t>вывод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автора.</a:t>
            </a: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25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6B2C4342-7103-4CDA-A1A5-CBEDDFE39F1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9390" y="526027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533400"/>
            <a:ext cx="804290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latin typeface="+mn-lt"/>
              </a:rPr>
              <a:t>Порядок</a:t>
            </a:r>
            <a:r>
              <a:rPr sz="3200" spc="-40" dirty="0">
                <a:latin typeface="+mn-lt"/>
              </a:rPr>
              <a:t> </a:t>
            </a:r>
            <a:r>
              <a:rPr sz="3200" spc="-15" dirty="0">
                <a:latin typeface="+mn-lt"/>
              </a:rPr>
              <a:t>работы</a:t>
            </a:r>
            <a:r>
              <a:rPr sz="3200" spc="-20" dirty="0">
                <a:latin typeface="+mn-lt"/>
              </a:rPr>
              <a:t> </a:t>
            </a:r>
            <a:r>
              <a:rPr sz="3200" dirty="0">
                <a:latin typeface="+mn-lt"/>
              </a:rPr>
              <a:t>по</a:t>
            </a:r>
            <a:r>
              <a:rPr sz="3200" spc="5" dirty="0">
                <a:latin typeface="+mn-lt"/>
              </a:rPr>
              <a:t> </a:t>
            </a:r>
            <a:r>
              <a:rPr sz="3200" spc="-5" dirty="0">
                <a:latin typeface="+mn-lt"/>
              </a:rPr>
              <a:t>сокращению</a:t>
            </a:r>
            <a:r>
              <a:rPr sz="3200" spc="-35" dirty="0">
                <a:latin typeface="+mn-lt"/>
              </a:rPr>
              <a:t> </a:t>
            </a:r>
            <a:r>
              <a:rPr sz="3200" spc="-10" dirty="0">
                <a:latin typeface="+mn-lt"/>
              </a:rPr>
              <a:t>текста</a:t>
            </a:r>
            <a:endParaRPr sz="3200" dirty="0">
              <a:latin typeface="+mn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2133600"/>
            <a:ext cx="10043159" cy="3379771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5" dirty="0">
                <a:latin typeface="Times New Roman"/>
                <a:cs typeface="Times New Roman"/>
              </a:rPr>
              <a:t>Для</a:t>
            </a:r>
            <a:r>
              <a:rPr sz="2800" b="1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сжатия</a:t>
            </a:r>
            <a:r>
              <a:rPr sz="2800" b="1" spc="-10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этого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текста</a:t>
            </a:r>
            <a:r>
              <a:rPr sz="2800" b="1" spc="5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следует</a:t>
            </a:r>
            <a:r>
              <a:rPr sz="2800" spc="-25" dirty="0">
                <a:latin typeface="Times New Roman"/>
                <a:cs typeface="Times New Roman"/>
              </a:rPr>
              <a:t>:</a:t>
            </a:r>
            <a:endParaRPr sz="2800" dirty="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75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sz="2800" spc="-20" dirty="0">
                <a:latin typeface="Times New Roman"/>
                <a:cs typeface="Times New Roman"/>
              </a:rPr>
              <a:t>текст </a:t>
            </a:r>
            <a:r>
              <a:rPr sz="2800" spc="-10" dirty="0">
                <a:latin typeface="Times New Roman"/>
                <a:cs typeface="Times New Roman"/>
              </a:rPr>
              <a:t>разделить</a:t>
            </a:r>
            <a:r>
              <a:rPr sz="2800" spc="-5" dirty="0">
                <a:latin typeface="Times New Roman"/>
                <a:cs typeface="Times New Roman"/>
              </a:rPr>
              <a:t> на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абзацы;</a:t>
            </a:r>
            <a:endParaRPr sz="2800" dirty="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660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sz="2800" spc="-10" dirty="0">
                <a:latin typeface="Times New Roman"/>
                <a:cs typeface="Times New Roman"/>
              </a:rPr>
              <a:t>вычленить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существенную </a:t>
            </a:r>
            <a:r>
              <a:rPr sz="2800" spc="-10" dirty="0">
                <a:latin typeface="Times New Roman"/>
                <a:cs typeface="Times New Roman"/>
              </a:rPr>
              <a:t>информацию;</a:t>
            </a:r>
            <a:endParaRPr sz="2800" dirty="0">
              <a:latin typeface="Times New Roman"/>
              <a:cs typeface="Times New Roman"/>
            </a:endParaRPr>
          </a:p>
          <a:p>
            <a:pPr marL="241300" marR="8255" indent="-229235">
              <a:lnSpc>
                <a:spcPts val="3020"/>
              </a:lnSpc>
              <a:spcBef>
                <a:spcPts val="1050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sz="2800" spc="-25" dirty="0">
                <a:latin typeface="Times New Roman"/>
                <a:cs typeface="Times New Roman"/>
              </a:rPr>
              <a:t>используя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уже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известные</a:t>
            </a:r>
            <a:r>
              <a:rPr sz="2800" spc="5" dirty="0">
                <a:latin typeface="Times New Roman"/>
                <a:cs typeface="Times New Roman"/>
              </a:rPr>
              <a:t> способы </a:t>
            </a:r>
            <a:r>
              <a:rPr sz="2800" spc="-5" dirty="0">
                <a:latin typeface="Times New Roman"/>
                <a:cs typeface="Times New Roman"/>
              </a:rPr>
              <a:t>сокращения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текста,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убрать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второстепенную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информацию;</a:t>
            </a:r>
            <a:endParaRPr sz="2800" dirty="0">
              <a:latin typeface="Times New Roman"/>
              <a:cs typeface="Times New Roman"/>
            </a:endParaRPr>
          </a:p>
          <a:p>
            <a:pPr marL="241300" marR="5080" indent="-229235">
              <a:lnSpc>
                <a:spcPts val="3030"/>
              </a:lnSpc>
              <a:spcBef>
                <a:spcPts val="1005"/>
              </a:spcBef>
              <a:buFont typeface="Microsoft Sans Serif"/>
              <a:buChar char="•"/>
              <a:tabLst>
                <a:tab pos="241935" algn="l"/>
              </a:tabLst>
            </a:pPr>
            <a:r>
              <a:rPr sz="2800" spc="-15" dirty="0">
                <a:latin typeface="Times New Roman"/>
                <a:cs typeface="Times New Roman"/>
              </a:rPr>
              <a:t>объединить</a:t>
            </a:r>
            <a:r>
              <a:rPr sz="2800" spc="-10" dirty="0">
                <a:latin typeface="Times New Roman"/>
                <a:cs typeface="Times New Roman"/>
              </a:rPr>
              <a:t> получившийся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текст;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отредактировать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его,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если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в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этом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10" dirty="0">
                <a:latin typeface="Times New Roman"/>
                <a:cs typeface="Times New Roman"/>
              </a:rPr>
              <a:t>есть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необходимость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728450" y="6479971"/>
            <a:ext cx="321310" cy="29654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35"/>
              </a:spcBef>
            </a:pPr>
            <a:fld id="{81D60167-4931-47E6-BA6A-407CBD079E47}" type="slidenum">
              <a:rPr sz="1400" dirty="0">
                <a:solidFill>
                  <a:srgbClr val="888888"/>
                </a:solidFill>
                <a:latin typeface="Microsoft Sans Serif"/>
                <a:cs typeface="Microsoft Sans Serif"/>
              </a:rPr>
              <a:t>21</a:t>
            </a:fld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1F44DE8F-0A36-40D9-ACAA-2B8BCE06730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9390" y="526027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940" y="1397253"/>
            <a:ext cx="11577955" cy="529399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530"/>
              </a:spcBef>
              <a:buChar char="•"/>
              <a:tabLst>
                <a:tab pos="266065" algn="l"/>
                <a:tab pos="266700" algn="l"/>
                <a:tab pos="10083800" algn="l"/>
              </a:tabLst>
            </a:pPr>
            <a:r>
              <a:rPr sz="1800" spc="-45" dirty="0">
                <a:latin typeface="Microsoft Sans Serif"/>
                <a:cs typeface="Microsoft Sans Serif"/>
              </a:rPr>
              <a:t>Из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чего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вырастает</a:t>
            </a:r>
            <a:r>
              <a:rPr sz="1800" spc="6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огромная</a:t>
            </a:r>
            <a:r>
              <a:rPr sz="1800" spc="4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008000"/>
                </a:solidFill>
                <a:latin typeface="Microsoft Sans Serif"/>
                <a:cs typeface="Microsoft Sans Serif"/>
              </a:rPr>
              <a:t>человеческая</a:t>
            </a:r>
            <a:r>
              <a:rPr sz="1800" spc="6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latin typeface="Microsoft Sans Serif"/>
                <a:cs typeface="Microsoft Sans Serif"/>
              </a:rPr>
              <a:t>любовь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45" dirty="0">
                <a:solidFill>
                  <a:srgbClr val="008000"/>
                </a:solidFill>
                <a:latin typeface="Microsoft Sans Serif"/>
                <a:cs typeface="Microsoft Sans Serif"/>
              </a:rPr>
              <a:t>ко</a:t>
            </a:r>
            <a:r>
              <a:rPr sz="1800" spc="1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45" dirty="0">
                <a:solidFill>
                  <a:srgbClr val="008000"/>
                </a:solidFill>
                <a:latin typeface="Microsoft Sans Serif"/>
                <a:cs typeface="Microsoft Sans Serif"/>
              </a:rPr>
              <a:t>всему,</a:t>
            </a:r>
            <a:r>
              <a:rPr sz="1800" spc="6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что</a:t>
            </a:r>
            <a:r>
              <a:rPr sz="1800" spc="3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008000"/>
                </a:solidFill>
                <a:latin typeface="Microsoft Sans Serif"/>
                <a:cs typeface="Microsoft Sans Serif"/>
              </a:rPr>
              <a:t>умещается</a:t>
            </a:r>
            <a:r>
              <a:rPr sz="1800" spc="7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8000"/>
                </a:solidFill>
                <a:latin typeface="Microsoft Sans Serif"/>
                <a:cs typeface="Microsoft Sans Serif"/>
              </a:rPr>
              <a:t>в</a:t>
            </a:r>
            <a:r>
              <a:rPr sz="1800" spc="3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008000"/>
                </a:solidFill>
                <a:latin typeface="Microsoft Sans Serif"/>
                <a:cs typeface="Microsoft Sans Serif"/>
              </a:rPr>
              <a:t>одном</a:t>
            </a:r>
            <a:r>
              <a:rPr sz="1800" spc="3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8000"/>
                </a:solidFill>
                <a:latin typeface="Microsoft Sans Serif"/>
                <a:cs typeface="Microsoft Sans Serif"/>
              </a:rPr>
              <a:t>слове	</a:t>
            </a:r>
            <a:r>
              <a:rPr sz="1800" spc="470" dirty="0">
                <a:latin typeface="Microsoft Sans Serif"/>
                <a:cs typeface="Microsoft Sans Serif"/>
              </a:rPr>
              <a:t>–</a:t>
            </a:r>
            <a:r>
              <a:rPr sz="1800" spc="-20" dirty="0">
                <a:latin typeface="Microsoft Sans Serif"/>
                <a:cs typeface="Microsoft Sans Serif"/>
              </a:rPr>
              <a:t> Родина?</a:t>
            </a:r>
            <a:endParaRPr sz="1800">
              <a:latin typeface="Microsoft Sans Serif"/>
              <a:cs typeface="Microsoft Sans Serif"/>
            </a:endParaRPr>
          </a:p>
          <a:p>
            <a:pPr marL="266700">
              <a:lnSpc>
                <a:spcPct val="100000"/>
              </a:lnSpc>
              <a:spcBef>
                <a:spcPts val="434"/>
              </a:spcBef>
              <a:tabLst>
                <a:tab pos="7122795" algn="l"/>
              </a:tabLst>
            </a:pPr>
            <a:r>
              <a:rPr sz="1800" spc="-5" dirty="0">
                <a:latin typeface="Microsoft Sans Serif"/>
                <a:cs typeface="Microsoft Sans Serif"/>
              </a:rPr>
              <a:t>Мне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10" dirty="0">
                <a:latin typeface="Microsoft Sans Serif"/>
                <a:cs typeface="Microsoft Sans Serif"/>
              </a:rPr>
              <a:t>было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двадцать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65" dirty="0">
                <a:latin typeface="Microsoft Sans Serif"/>
                <a:cs typeface="Microsoft Sans Serif"/>
              </a:rPr>
              <a:t>лет,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45" dirty="0">
                <a:solidFill>
                  <a:srgbClr val="008000"/>
                </a:solidFill>
                <a:latin typeface="Microsoft Sans Serif"/>
                <a:cs typeface="Microsoft Sans Serif"/>
              </a:rPr>
              <a:t>когда</a:t>
            </a:r>
            <a:r>
              <a:rPr sz="1800" spc="3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Microsoft Sans Serif"/>
                <a:cs typeface="Microsoft Sans Serif"/>
              </a:rPr>
              <a:t>я</a:t>
            </a:r>
            <a:r>
              <a:rPr sz="1800" spc="3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впервые</a:t>
            </a:r>
            <a:r>
              <a:rPr sz="1800" spc="5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008000"/>
                </a:solidFill>
                <a:latin typeface="Microsoft Sans Serif"/>
                <a:cs typeface="Microsoft Sans Serif"/>
              </a:rPr>
              <a:t>приехал</a:t>
            </a:r>
            <a:r>
              <a:rPr sz="1800" spc="4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40" dirty="0">
                <a:solidFill>
                  <a:srgbClr val="008000"/>
                </a:solidFill>
                <a:latin typeface="Microsoft Sans Serif"/>
                <a:cs typeface="Microsoft Sans Serif"/>
              </a:rPr>
              <a:t>из</a:t>
            </a:r>
            <a:r>
              <a:rPr sz="1800" spc="3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Воронежа	</a:t>
            </a:r>
            <a:r>
              <a:rPr sz="1800" spc="-25" dirty="0">
                <a:solidFill>
                  <a:srgbClr val="008000"/>
                </a:solidFill>
                <a:latin typeface="Microsoft Sans Serif"/>
                <a:cs typeface="Microsoft Sans Serif"/>
              </a:rPr>
              <a:t>посмотреть</a:t>
            </a:r>
            <a:r>
              <a:rPr sz="1800" spc="3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8000"/>
                </a:solidFill>
                <a:latin typeface="Microsoft Sans Serif"/>
                <a:cs typeface="Microsoft Sans Serif"/>
              </a:rPr>
              <a:t>на</a:t>
            </a:r>
            <a:r>
              <a:rPr sz="1800" spc="3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50" dirty="0">
                <a:latin typeface="Microsoft Sans Serif"/>
                <a:cs typeface="Microsoft Sans Serif"/>
              </a:rPr>
              <a:t>Москву.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008000"/>
                </a:solidFill>
                <a:latin typeface="Microsoft Sans Serif"/>
                <a:cs typeface="Microsoft Sans Serif"/>
              </a:rPr>
              <a:t>Рано</a:t>
            </a:r>
            <a:r>
              <a:rPr sz="1800" spc="1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утром</a:t>
            </a:r>
            <a:r>
              <a:rPr sz="1800" spc="6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Microsoft Sans Serif"/>
                <a:cs typeface="Microsoft Sans Serif"/>
              </a:rPr>
              <a:t>я</a:t>
            </a:r>
            <a:endParaRPr sz="1800">
              <a:latin typeface="Microsoft Sans Serif"/>
              <a:cs typeface="Microsoft Sans Serif"/>
            </a:endParaRPr>
          </a:p>
          <a:p>
            <a:pPr marL="266700" marR="41275">
              <a:lnSpc>
                <a:spcPct val="120000"/>
              </a:lnSpc>
            </a:pPr>
            <a:r>
              <a:rPr sz="1800" spc="-15" dirty="0">
                <a:latin typeface="Microsoft Sans Serif"/>
                <a:cs typeface="Microsoft Sans Serif"/>
              </a:rPr>
              <a:t>пришел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на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Красную</a:t>
            </a:r>
            <a:r>
              <a:rPr sz="1800" spc="5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площадь.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Microsoft Sans Serif"/>
                <a:cs typeface="Microsoft Sans Serif"/>
              </a:rPr>
              <a:t>Слушал</a:t>
            </a:r>
            <a:r>
              <a:rPr sz="1800" spc="6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8000"/>
                </a:solidFill>
                <a:latin typeface="Microsoft Sans Serif"/>
                <a:cs typeface="Microsoft Sans Serif"/>
              </a:rPr>
              <a:t>,</a:t>
            </a:r>
            <a:r>
              <a:rPr sz="1800" spc="3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65" dirty="0">
                <a:solidFill>
                  <a:srgbClr val="008000"/>
                </a:solidFill>
                <a:latin typeface="Microsoft Sans Serif"/>
                <a:cs typeface="Microsoft Sans Serif"/>
              </a:rPr>
              <a:t>как</a:t>
            </a:r>
            <a:r>
              <a:rPr sz="1800" spc="1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8000"/>
                </a:solidFill>
                <a:latin typeface="Microsoft Sans Serif"/>
                <a:cs typeface="Microsoft Sans Serif"/>
              </a:rPr>
              <a:t>бьют</a:t>
            </a:r>
            <a:r>
              <a:rPr sz="1800" spc="1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8000"/>
                </a:solidFill>
                <a:latin typeface="Microsoft Sans Serif"/>
                <a:cs typeface="Microsoft Sans Serif"/>
              </a:rPr>
              <a:t>часы.</a:t>
            </a:r>
            <a:r>
              <a:rPr sz="1800" spc="5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Хотелось</a:t>
            </a:r>
            <a:r>
              <a:rPr sz="1800" spc="1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008000"/>
                </a:solidFill>
                <a:latin typeface="Microsoft Sans Serif"/>
                <a:cs typeface="Microsoft Sans Serif"/>
              </a:rPr>
              <a:t>рукой</a:t>
            </a:r>
            <a:r>
              <a:rPr sz="1800" spc="3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008000"/>
                </a:solidFill>
                <a:latin typeface="Microsoft Sans Serif"/>
                <a:cs typeface="Microsoft Sans Serif"/>
              </a:rPr>
              <a:t>потрогать</a:t>
            </a:r>
            <a:r>
              <a:rPr sz="1800" spc="3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008000"/>
                </a:solidFill>
                <a:latin typeface="Microsoft Sans Serif"/>
                <a:cs typeface="Microsoft Sans Serif"/>
              </a:rPr>
              <a:t>кирпич</a:t>
            </a:r>
            <a:r>
              <a:rPr sz="1800" spc="1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8000"/>
                </a:solidFill>
                <a:latin typeface="Microsoft Sans Serif"/>
                <a:cs typeface="Microsoft Sans Serif"/>
              </a:rPr>
              <a:t>в</a:t>
            </a:r>
            <a:r>
              <a:rPr sz="1800" spc="3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8000"/>
                </a:solidFill>
                <a:latin typeface="Microsoft Sans Serif"/>
                <a:cs typeface="Microsoft Sans Serif"/>
              </a:rPr>
              <a:t>стене,</a:t>
            </a:r>
            <a:r>
              <a:rPr sz="1800" spc="3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008000"/>
                </a:solidFill>
                <a:latin typeface="Microsoft Sans Serif"/>
                <a:cs typeface="Microsoft Sans Serif"/>
              </a:rPr>
              <a:t>камни, </a:t>
            </a:r>
            <a:r>
              <a:rPr sz="1800" spc="-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8000"/>
                </a:solidFill>
                <a:latin typeface="Microsoft Sans Serif"/>
                <a:cs typeface="Microsoft Sans Serif"/>
              </a:rPr>
              <a:t>выстилавшие</a:t>
            </a:r>
            <a:r>
              <a:rPr sz="1800" spc="1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Microsoft Sans Serif"/>
                <a:cs typeface="Microsoft Sans Serif"/>
              </a:rPr>
              <a:t>площадь.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008000"/>
                </a:solidFill>
                <a:latin typeface="Microsoft Sans Serif"/>
                <a:cs typeface="Microsoft Sans Serif"/>
              </a:rPr>
              <a:t>Мимо</a:t>
            </a:r>
            <a:r>
              <a:rPr sz="1800" spc="1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8000"/>
                </a:solidFill>
                <a:latin typeface="Microsoft Sans Serif"/>
                <a:cs typeface="Microsoft Sans Serif"/>
              </a:rPr>
              <a:t>торопливо</a:t>
            </a:r>
            <a:r>
              <a:rPr sz="1800" spc="3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8000"/>
                </a:solidFill>
                <a:latin typeface="Microsoft Sans Serif"/>
                <a:cs typeface="Microsoft Sans Serif"/>
              </a:rPr>
              <a:t>шли</a:t>
            </a:r>
            <a:r>
              <a:rPr sz="1800" spc="3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Microsoft Sans Serif"/>
                <a:cs typeface="Microsoft Sans Serif"/>
              </a:rPr>
              <a:t>люди.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latin typeface="Microsoft Sans Serif"/>
                <a:cs typeface="Microsoft Sans Serif"/>
              </a:rPr>
              <a:t>Было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удивительно: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65" dirty="0">
                <a:latin typeface="Microsoft Sans Serif"/>
                <a:cs typeface="Microsoft Sans Serif"/>
              </a:rPr>
              <a:t>как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можно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по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этой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площади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идти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спешке,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говорить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о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каких-то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мелких</a:t>
            </a:r>
            <a:r>
              <a:rPr sz="180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делах?</a:t>
            </a:r>
            <a:endParaRPr sz="1800">
              <a:latin typeface="Microsoft Sans Serif"/>
              <a:cs typeface="Microsoft Sans Serif"/>
            </a:endParaRPr>
          </a:p>
          <a:p>
            <a:pPr marL="266700" marR="523875" indent="-228600">
              <a:lnSpc>
                <a:spcPct val="120000"/>
              </a:lnSpc>
              <a:buChar char="•"/>
              <a:tabLst>
                <a:tab pos="266065" algn="l"/>
                <a:tab pos="266700" algn="l"/>
                <a:tab pos="5494655" algn="l"/>
              </a:tabLst>
            </a:pPr>
            <a:r>
              <a:rPr sz="1800" dirty="0">
                <a:latin typeface="Microsoft Sans Serif"/>
                <a:cs typeface="Microsoft Sans Serif"/>
              </a:rPr>
              <a:t>Я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5" dirty="0">
                <a:latin typeface="Microsoft Sans Serif"/>
                <a:cs typeface="Microsoft Sans Serif"/>
              </a:rPr>
              <a:t>был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поражен</a:t>
            </a:r>
            <a:r>
              <a:rPr sz="1800" spc="5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храмом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Василия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Блаженного.</a:t>
            </a:r>
            <a:r>
              <a:rPr sz="1800" spc="6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Можно</a:t>
            </a:r>
            <a:r>
              <a:rPr sz="1800" spc="3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10" dirty="0">
                <a:solidFill>
                  <a:srgbClr val="008000"/>
                </a:solidFill>
                <a:latin typeface="Microsoft Sans Serif"/>
                <a:cs typeface="Microsoft Sans Serif"/>
              </a:rPr>
              <a:t>ли </a:t>
            </a:r>
            <a:r>
              <a:rPr sz="1800" spc="-10" dirty="0">
                <a:solidFill>
                  <a:srgbClr val="008000"/>
                </a:solidFill>
                <a:latin typeface="Microsoft Sans Serif"/>
                <a:cs typeface="Microsoft Sans Serif"/>
              </a:rPr>
              <a:t>представить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50" dirty="0">
                <a:solidFill>
                  <a:srgbClr val="008000"/>
                </a:solidFill>
                <a:latin typeface="Microsoft Sans Serif"/>
                <a:cs typeface="Microsoft Sans Serif"/>
              </a:rPr>
              <a:t>без</a:t>
            </a:r>
            <a:r>
              <a:rPr sz="1800" spc="2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него</a:t>
            </a:r>
            <a:r>
              <a:rPr sz="1800" spc="2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008000"/>
                </a:solidFill>
                <a:latin typeface="Microsoft Sans Serif"/>
                <a:cs typeface="Microsoft Sans Serif"/>
              </a:rPr>
              <a:t>Красную</a:t>
            </a:r>
            <a:r>
              <a:rPr sz="1800" spc="7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8000"/>
                </a:solidFill>
                <a:latin typeface="Microsoft Sans Serif"/>
                <a:cs typeface="Microsoft Sans Serif"/>
              </a:rPr>
              <a:t>площадь? </a:t>
            </a:r>
            <a:r>
              <a:rPr sz="1800" spc="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008000"/>
                </a:solidFill>
                <a:latin typeface="Microsoft Sans Serif"/>
                <a:cs typeface="Microsoft Sans Serif"/>
              </a:rPr>
              <a:t>Лучший</a:t>
            </a:r>
            <a:r>
              <a:rPr sz="1800" spc="6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008000"/>
                </a:solidFill>
                <a:latin typeface="Microsoft Sans Serif"/>
                <a:cs typeface="Microsoft Sans Serif"/>
              </a:rPr>
              <a:t>реставратор</a:t>
            </a:r>
            <a:r>
              <a:rPr sz="1800" spc="5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памятников</a:t>
            </a:r>
            <a:r>
              <a:rPr sz="1800" spc="3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8000"/>
                </a:solidFill>
                <a:latin typeface="Microsoft Sans Serif"/>
                <a:cs typeface="Microsoft Sans Serif"/>
              </a:rPr>
              <a:t>нашей</a:t>
            </a:r>
            <a:r>
              <a:rPr sz="1800" spc="5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Microsoft Sans Serif"/>
                <a:cs typeface="Microsoft Sans Serif"/>
              </a:rPr>
              <a:t>страны	</a:t>
            </a:r>
            <a:r>
              <a:rPr sz="1800" spc="-35" dirty="0">
                <a:solidFill>
                  <a:srgbClr val="008000"/>
                </a:solidFill>
                <a:latin typeface="Microsoft Sans Serif"/>
                <a:cs typeface="Microsoft Sans Serif"/>
              </a:rPr>
              <a:t>как-то</a:t>
            </a:r>
            <a:r>
              <a:rPr sz="1800" spc="2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008000"/>
                </a:solidFill>
                <a:latin typeface="Microsoft Sans Serif"/>
                <a:cs typeface="Microsoft Sans Serif"/>
              </a:rPr>
              <a:t>рассказал</a:t>
            </a:r>
            <a:r>
              <a:rPr sz="1800" spc="3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мне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8000"/>
                </a:solidFill>
                <a:latin typeface="Microsoft Sans Serif"/>
                <a:cs typeface="Microsoft Sans Serif"/>
              </a:rPr>
              <a:t>о</a:t>
            </a:r>
            <a:r>
              <a:rPr sz="1800" spc="1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008000"/>
                </a:solidFill>
                <a:latin typeface="Microsoft Sans Serif"/>
                <a:cs typeface="Microsoft Sans Serif"/>
              </a:rPr>
              <a:t>том,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что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8000"/>
                </a:solidFill>
                <a:latin typeface="Microsoft Sans Serif"/>
                <a:cs typeface="Microsoft Sans Serif"/>
              </a:rPr>
              <a:t>в</a:t>
            </a:r>
            <a:r>
              <a:rPr sz="1800" spc="3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30-е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годы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ХХ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века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храм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хотели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снести.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008000"/>
                </a:solidFill>
                <a:latin typeface="Microsoft Sans Serif"/>
                <a:cs typeface="Microsoft Sans Serif"/>
              </a:rPr>
              <a:t>Однако</a:t>
            </a:r>
            <a:r>
              <a:rPr sz="1800" spc="1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8000"/>
                </a:solidFill>
                <a:latin typeface="Microsoft Sans Serif"/>
                <a:cs typeface="Microsoft Sans Serif"/>
              </a:rPr>
              <a:t>чья-то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008000"/>
                </a:solidFill>
                <a:latin typeface="Microsoft Sans Serif"/>
                <a:cs typeface="Microsoft Sans Serif"/>
              </a:rPr>
              <a:t>неизвестная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мудрость</a:t>
            </a:r>
            <a:r>
              <a:rPr sz="1800" spc="5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Microsoft Sans Serif"/>
                <a:cs typeface="Microsoft Sans Serif"/>
              </a:rPr>
              <a:t>остановила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008000"/>
                </a:solidFill>
                <a:latin typeface="Microsoft Sans Serif"/>
                <a:cs typeface="Microsoft Sans Serif"/>
              </a:rPr>
              <a:t>непоправимое</a:t>
            </a:r>
            <a:r>
              <a:rPr sz="1800" spc="4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Microsoft Sans Serif"/>
                <a:cs typeface="Microsoft Sans Serif"/>
              </a:rPr>
              <a:t>действие.</a:t>
            </a:r>
            <a:r>
              <a:rPr sz="1800" spc="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Microsoft Sans Serif"/>
                <a:cs typeface="Microsoft Sans Serif"/>
              </a:rPr>
              <a:t>Не</a:t>
            </a:r>
            <a:endParaRPr sz="1800">
              <a:latin typeface="Microsoft Sans Serif"/>
              <a:cs typeface="Microsoft Sans Serif"/>
            </a:endParaRPr>
          </a:p>
          <a:p>
            <a:pPr marL="266700">
              <a:lnSpc>
                <a:spcPct val="100000"/>
              </a:lnSpc>
              <a:spcBef>
                <a:spcPts val="434"/>
              </a:spcBef>
            </a:pPr>
            <a:r>
              <a:rPr sz="1800" spc="-5" dirty="0">
                <a:solidFill>
                  <a:srgbClr val="008000"/>
                </a:solidFill>
                <a:latin typeface="Microsoft Sans Serif"/>
                <a:cs typeface="Microsoft Sans Serif"/>
              </a:rPr>
              <a:t>сломали.</a:t>
            </a:r>
            <a:r>
              <a:rPr sz="1800" spc="1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Microsoft Sans Serif"/>
                <a:cs typeface="Microsoft Sans Serif"/>
              </a:rPr>
              <a:t>Но</a:t>
            </a:r>
            <a:r>
              <a:rPr sz="1800" spc="1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ведь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могли,</a:t>
            </a:r>
            <a:r>
              <a:rPr sz="1800" spc="3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чтобы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свободнее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15" dirty="0">
                <a:latin typeface="Microsoft Sans Serif"/>
                <a:cs typeface="Microsoft Sans Serif"/>
              </a:rPr>
              <a:t>было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на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площади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автомобилям.</a:t>
            </a:r>
            <a:r>
              <a:rPr sz="1800" spc="-50" dirty="0"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8000"/>
                </a:solidFill>
                <a:latin typeface="Microsoft Sans Serif"/>
                <a:cs typeface="Microsoft Sans Serif"/>
              </a:rPr>
              <a:t>А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008000"/>
                </a:solidFill>
                <a:latin typeface="Microsoft Sans Serif"/>
                <a:cs typeface="Microsoft Sans Serif"/>
              </a:rPr>
              <a:t>что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008000"/>
                </a:solidFill>
                <a:latin typeface="Microsoft Sans Serif"/>
                <a:cs typeface="Microsoft Sans Serif"/>
              </a:rPr>
              <a:t>показало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008000"/>
                </a:solidFill>
                <a:latin typeface="Microsoft Sans Serif"/>
                <a:cs typeface="Microsoft Sans Serif"/>
              </a:rPr>
              <a:t>время?</a:t>
            </a:r>
            <a:r>
              <a:rPr sz="1800" spc="6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По</a:t>
            </a:r>
            <a:endParaRPr sz="1800">
              <a:latin typeface="Microsoft Sans Serif"/>
              <a:cs typeface="Microsoft Sans Serif"/>
            </a:endParaRPr>
          </a:p>
          <a:p>
            <a:pPr marL="266700">
              <a:lnSpc>
                <a:spcPct val="100000"/>
              </a:lnSpc>
              <a:spcBef>
                <a:spcPts val="430"/>
              </a:spcBef>
            </a:pPr>
            <a:r>
              <a:rPr sz="1800" spc="-30" dirty="0">
                <a:latin typeface="Microsoft Sans Serif"/>
                <a:cs typeface="Microsoft Sans Serif"/>
              </a:rPr>
              <a:t>Красной</a:t>
            </a:r>
            <a:r>
              <a:rPr sz="1800" spc="4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площади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сегодня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автомобилям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запрещено</a:t>
            </a:r>
            <a:r>
              <a:rPr sz="1800" spc="50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ездить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по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причине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святости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этого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места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ввиду</a:t>
            </a:r>
            <a:endParaRPr sz="1800">
              <a:latin typeface="Microsoft Sans Serif"/>
              <a:cs typeface="Microsoft Sans Serif"/>
            </a:endParaRPr>
          </a:p>
          <a:p>
            <a:pPr marL="266700">
              <a:lnSpc>
                <a:spcPct val="100000"/>
              </a:lnSpc>
              <a:spcBef>
                <a:spcPts val="434"/>
              </a:spcBef>
            </a:pPr>
            <a:r>
              <a:rPr sz="1800" spc="-15" dirty="0">
                <a:latin typeface="Microsoft Sans Serif"/>
                <a:cs typeface="Microsoft Sans Serif"/>
              </a:rPr>
              <a:t>большого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числа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желающих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пройти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10" dirty="0">
                <a:latin typeface="Microsoft Sans Serif"/>
                <a:cs typeface="Microsoft Sans Serif"/>
              </a:rPr>
              <a:t>ту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площадь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шагами.</a:t>
            </a:r>
            <a:endParaRPr sz="1800">
              <a:latin typeface="Microsoft Sans Serif"/>
              <a:cs typeface="Microsoft Sans Serif"/>
            </a:endParaRPr>
          </a:p>
          <a:p>
            <a:pPr marL="266700" marR="87630" indent="-228600">
              <a:lnSpc>
                <a:spcPct val="120000"/>
              </a:lnSpc>
              <a:buChar char="•"/>
              <a:tabLst>
                <a:tab pos="266065" algn="l"/>
                <a:tab pos="266700" algn="l"/>
              </a:tabLst>
            </a:pPr>
            <a:r>
              <a:rPr sz="1800" spc="-15" dirty="0">
                <a:latin typeface="Microsoft Sans Serif"/>
                <a:cs typeface="Microsoft Sans Serif"/>
              </a:rPr>
              <a:t>Здесь,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8000"/>
                </a:solidFill>
                <a:latin typeface="Microsoft Sans Serif"/>
                <a:cs typeface="Microsoft Sans Serif"/>
              </a:rPr>
              <a:t>на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008000"/>
                </a:solidFill>
                <a:latin typeface="Microsoft Sans Serif"/>
                <a:cs typeface="Microsoft Sans Serif"/>
              </a:rPr>
              <a:t>Красной</a:t>
            </a:r>
            <a:r>
              <a:rPr sz="1800" spc="4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8000"/>
                </a:solidFill>
                <a:latin typeface="Microsoft Sans Serif"/>
                <a:cs typeface="Microsoft Sans Serif"/>
              </a:rPr>
              <a:t>площади</a:t>
            </a:r>
            <a:r>
              <a:rPr sz="1800" dirty="0">
                <a:latin typeface="Microsoft Sans Serif"/>
                <a:cs typeface="Microsoft Sans Serif"/>
              </a:rPr>
              <a:t>,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особенно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остро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ощущается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связь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дня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сегодняшнего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с</a:t>
            </a:r>
            <a:r>
              <a:rPr sz="1800" spc="5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прошлым,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8000"/>
                </a:solidFill>
                <a:latin typeface="Microsoft Sans Serif"/>
                <a:cs typeface="Microsoft Sans Serif"/>
              </a:rPr>
              <a:t>с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теми,</a:t>
            </a:r>
            <a:r>
              <a:rPr sz="1800" spc="1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40" dirty="0">
                <a:solidFill>
                  <a:srgbClr val="008000"/>
                </a:solidFill>
                <a:latin typeface="Microsoft Sans Serif"/>
                <a:cs typeface="Microsoft Sans Serif"/>
              </a:rPr>
              <a:t>кто </a:t>
            </a:r>
            <a:r>
              <a:rPr sz="1800" spc="-459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жил</a:t>
            </a:r>
            <a:r>
              <a:rPr sz="1800" spc="5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8000"/>
                </a:solidFill>
                <a:latin typeface="Microsoft Sans Serif"/>
                <a:cs typeface="Microsoft Sans Serif"/>
              </a:rPr>
              <a:t>до</a:t>
            </a:r>
            <a:r>
              <a:rPr sz="1800" spc="2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8000"/>
                </a:solidFill>
                <a:latin typeface="Microsoft Sans Serif"/>
                <a:cs typeface="Microsoft Sans Serif"/>
              </a:rPr>
              <a:t>нас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Microsoft Sans Serif"/>
                <a:cs typeface="Microsoft Sans Serif"/>
              </a:rPr>
              <a:t>и</a:t>
            </a:r>
            <a:r>
              <a:rPr sz="1800" spc="2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создавал</a:t>
            </a:r>
            <a:r>
              <a:rPr sz="1800" spc="3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Microsoft Sans Serif"/>
                <a:cs typeface="Microsoft Sans Serif"/>
              </a:rPr>
              <a:t>историю</a:t>
            </a:r>
            <a:r>
              <a:rPr sz="1800" spc="1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8000"/>
                </a:solidFill>
                <a:latin typeface="Microsoft Sans Serif"/>
                <a:cs typeface="Microsoft Sans Serif"/>
              </a:rPr>
              <a:t>нашей</a:t>
            </a:r>
            <a:r>
              <a:rPr sz="1800" spc="3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008000"/>
                </a:solidFill>
                <a:latin typeface="Microsoft Sans Serif"/>
                <a:cs typeface="Microsoft Sans Serif"/>
              </a:rPr>
              <a:t>страны.</a:t>
            </a:r>
            <a:r>
              <a:rPr sz="1800" spc="4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8000"/>
                </a:solidFill>
                <a:latin typeface="Microsoft Sans Serif"/>
                <a:cs typeface="Microsoft Sans Serif"/>
              </a:rPr>
              <a:t>И</a:t>
            </a:r>
            <a:r>
              <a:rPr sz="1800" spc="3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008000"/>
                </a:solidFill>
                <a:latin typeface="Microsoft Sans Serif"/>
                <a:cs typeface="Microsoft Sans Serif"/>
              </a:rPr>
              <a:t>именно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008000"/>
                </a:solidFill>
                <a:latin typeface="Microsoft Sans Serif"/>
                <a:cs typeface="Microsoft Sans Serif"/>
              </a:rPr>
              <a:t>здесь</a:t>
            </a:r>
            <a:r>
              <a:rPr sz="1800" spc="1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008000"/>
                </a:solidFill>
                <a:latin typeface="Microsoft Sans Serif"/>
                <a:cs typeface="Microsoft Sans Serif"/>
              </a:rPr>
              <a:t>понимаешь:</a:t>
            </a:r>
            <a:r>
              <a:rPr sz="1800" spc="4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008000"/>
                </a:solidFill>
                <a:latin typeface="Microsoft Sans Serif"/>
                <a:cs typeface="Microsoft Sans Serif"/>
              </a:rPr>
              <a:t>при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008000"/>
                </a:solidFill>
                <a:latin typeface="Microsoft Sans Serif"/>
                <a:cs typeface="Microsoft Sans Serif"/>
              </a:rPr>
              <a:t>всех</a:t>
            </a:r>
            <a:r>
              <a:rPr sz="1800" spc="2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8000"/>
                </a:solidFill>
                <a:latin typeface="Microsoft Sans Serif"/>
                <a:cs typeface="Microsoft Sans Serif"/>
              </a:rPr>
              <a:t>наших</a:t>
            </a:r>
            <a:r>
              <a:rPr sz="1800" spc="4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008000"/>
                </a:solidFill>
                <a:latin typeface="Microsoft Sans Serif"/>
                <a:cs typeface="Microsoft Sans Serif"/>
              </a:rPr>
              <a:t>заботах</a:t>
            </a:r>
            <a:r>
              <a:rPr sz="1800" spc="1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008000"/>
                </a:solidFill>
                <a:latin typeface="Microsoft Sans Serif"/>
                <a:cs typeface="Microsoft Sans Serif"/>
              </a:rPr>
              <a:t>о </a:t>
            </a:r>
            <a:r>
              <a:rPr sz="1800" spc="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008000"/>
                </a:solidFill>
                <a:latin typeface="Microsoft Sans Serif"/>
                <a:cs typeface="Microsoft Sans Serif"/>
              </a:rPr>
              <a:t>текущих</a:t>
            </a:r>
            <a:r>
              <a:rPr sz="1800" spc="35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008000"/>
                </a:solidFill>
                <a:latin typeface="Microsoft Sans Serif"/>
                <a:cs typeface="Microsoft Sans Serif"/>
              </a:rPr>
              <a:t>делах</a:t>
            </a:r>
            <a:r>
              <a:rPr sz="1800" spc="20" dirty="0">
                <a:solidFill>
                  <a:srgbClr val="008000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мы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должны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знать,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35" dirty="0">
                <a:latin typeface="Microsoft Sans Serif"/>
                <a:cs typeface="Microsoft Sans Serif"/>
              </a:rPr>
              <a:t>откуда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пошли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70" dirty="0">
                <a:latin typeface="Microsoft Sans Serif"/>
                <a:cs typeface="Microsoft Sans Serif"/>
              </a:rPr>
              <a:t>как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начинали.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60" dirty="0">
                <a:latin typeface="Microsoft Sans Serif"/>
                <a:cs typeface="Microsoft Sans Serif"/>
              </a:rPr>
              <a:t>Дела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наши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совокупности</a:t>
            </a:r>
            <a:r>
              <a:rPr sz="1800" spc="5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с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прошлым,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с </a:t>
            </a:r>
            <a:r>
              <a:rPr sz="1800" spc="-459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миром</a:t>
            </a:r>
            <a:r>
              <a:rPr sz="1800" spc="10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окружающей</a:t>
            </a:r>
            <a:r>
              <a:rPr sz="1800" spc="5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природы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и</a:t>
            </a:r>
            <a:r>
              <a:rPr sz="1800" spc="2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родным</a:t>
            </a:r>
            <a:r>
              <a:rPr sz="1800" spc="3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домом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выражаются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дорогим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словом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«Отечество».</a:t>
            </a:r>
            <a:endParaRPr sz="1800">
              <a:latin typeface="Microsoft Sans Serif"/>
              <a:cs typeface="Microsoft Sans Serif"/>
            </a:endParaRPr>
          </a:p>
          <a:p>
            <a:pPr marR="30480" algn="r">
              <a:lnSpc>
                <a:spcPct val="100000"/>
              </a:lnSpc>
              <a:spcBef>
                <a:spcPts val="430"/>
              </a:spcBef>
            </a:pPr>
            <a:r>
              <a:rPr sz="1800" spc="-10" dirty="0">
                <a:latin typeface="Microsoft Sans Serif"/>
                <a:cs typeface="Microsoft Sans Serif"/>
              </a:rPr>
              <a:t>(по</a:t>
            </a:r>
            <a:r>
              <a:rPr sz="1800" dirty="0">
                <a:latin typeface="Microsoft Sans Serif"/>
                <a:cs typeface="Microsoft Sans Serif"/>
              </a:rPr>
              <a:t> В.М.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45" dirty="0">
                <a:latin typeface="Microsoft Sans Serif"/>
                <a:cs typeface="Microsoft Sans Serif"/>
              </a:rPr>
              <a:t>Пескову.</a:t>
            </a:r>
            <a:r>
              <a:rPr sz="1800" spc="40" dirty="0">
                <a:latin typeface="Microsoft Sans Serif"/>
                <a:cs typeface="Microsoft Sans Serif"/>
              </a:rPr>
              <a:t> </a:t>
            </a:r>
            <a:r>
              <a:rPr sz="1800" spc="-5" dirty="0">
                <a:latin typeface="Microsoft Sans Serif"/>
                <a:cs typeface="Microsoft Sans Serif"/>
              </a:rPr>
              <a:t>200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220" dirty="0">
                <a:latin typeface="Microsoft Sans Serif"/>
                <a:cs typeface="Microsoft Sans Serif"/>
              </a:rPr>
              <a:t>сло</a:t>
            </a:r>
            <a:r>
              <a:rPr sz="2100" spc="-330" baseline="-33730" dirty="0">
                <a:solidFill>
                  <a:srgbClr val="888888"/>
                </a:solidFill>
                <a:latin typeface="Microsoft Sans Serif"/>
                <a:cs typeface="Microsoft Sans Serif"/>
              </a:rPr>
              <a:t>3</a:t>
            </a:r>
            <a:r>
              <a:rPr sz="1800" spc="-220" dirty="0">
                <a:latin typeface="Microsoft Sans Serif"/>
                <a:cs typeface="Microsoft Sans Serif"/>
              </a:rPr>
              <a:t>в</a:t>
            </a:r>
            <a:r>
              <a:rPr sz="2100" spc="-330" baseline="-33730" dirty="0">
                <a:solidFill>
                  <a:srgbClr val="888888"/>
                </a:solidFill>
                <a:latin typeface="Microsoft Sans Serif"/>
                <a:cs typeface="Microsoft Sans Serif"/>
              </a:rPr>
              <a:t>5</a:t>
            </a:r>
            <a:r>
              <a:rPr sz="1800" spc="-220" dirty="0">
                <a:latin typeface="Microsoft Sans Serif"/>
                <a:cs typeface="Microsoft Sans Serif"/>
              </a:rPr>
              <a:t>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04800"/>
            <a:ext cx="8804275" cy="998219"/>
          </a:xfrm>
          <a:custGeom>
            <a:avLst/>
            <a:gdLst/>
            <a:ahLst/>
            <a:cxnLst/>
            <a:rect l="l" t="t" r="r" b="b"/>
            <a:pathLst>
              <a:path w="8804275" h="998219">
                <a:moveTo>
                  <a:pt x="8804148" y="0"/>
                </a:moveTo>
                <a:lnTo>
                  <a:pt x="0" y="0"/>
                </a:lnTo>
                <a:lnTo>
                  <a:pt x="0" y="998220"/>
                </a:lnTo>
                <a:lnTo>
                  <a:pt x="8804148" y="998220"/>
                </a:lnTo>
                <a:lnTo>
                  <a:pt x="8804148" y="0"/>
                </a:lnTo>
                <a:close/>
              </a:path>
            </a:pathLst>
          </a:custGeom>
          <a:solidFill>
            <a:srgbClr val="1B3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5334" y="526027"/>
            <a:ext cx="59912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+mn-lt"/>
              </a:rPr>
              <a:t>Черновик</a:t>
            </a:r>
            <a:r>
              <a:rPr sz="3200" spc="-65" dirty="0">
                <a:latin typeface="+mn-lt"/>
              </a:rPr>
              <a:t> </a:t>
            </a:r>
            <a:r>
              <a:rPr sz="3200" spc="-10" dirty="0">
                <a:latin typeface="+mn-lt"/>
              </a:rPr>
              <a:t>сжатого</a:t>
            </a:r>
            <a:r>
              <a:rPr sz="3200" spc="-45" dirty="0">
                <a:latin typeface="+mn-lt"/>
              </a:rPr>
              <a:t> </a:t>
            </a:r>
            <a:r>
              <a:rPr sz="3200" spc="-20" dirty="0">
                <a:latin typeface="+mn-lt"/>
              </a:rPr>
              <a:t>изложения</a:t>
            </a:r>
            <a:endParaRPr sz="3200" dirty="0">
              <a:latin typeface="+mn-lt"/>
            </a:endParaRPr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94CD4322-20DF-499B-8FED-9A3DF581817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9390" y="526027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334" y="546435"/>
            <a:ext cx="8455266" cy="51744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sz="3200" spc="-5" dirty="0">
                <a:latin typeface="+mj-lt"/>
              </a:rPr>
              <a:t>Виды </a:t>
            </a:r>
            <a:r>
              <a:rPr sz="3200" spc="-15" dirty="0">
                <a:latin typeface="+mj-lt"/>
              </a:rPr>
              <a:t>заданий </a:t>
            </a:r>
            <a:r>
              <a:rPr sz="3200" dirty="0">
                <a:latin typeface="+mj-lt"/>
              </a:rPr>
              <a:t>к </a:t>
            </a:r>
            <a:r>
              <a:rPr sz="3200" spc="-20" dirty="0">
                <a:latin typeface="+mj-lt"/>
              </a:rPr>
              <a:t>учебному </a:t>
            </a:r>
            <a:r>
              <a:rPr sz="3200" spc="5" dirty="0" err="1">
                <a:latin typeface="+mj-lt"/>
              </a:rPr>
              <a:t>тексту</a:t>
            </a:r>
            <a:r>
              <a:rPr sz="3200" spc="5" dirty="0">
                <a:latin typeface="+mj-lt"/>
              </a:rPr>
              <a:t> </a:t>
            </a:r>
            <a:r>
              <a:rPr sz="3200" spc="-875" dirty="0">
                <a:latin typeface="+mj-lt"/>
              </a:rPr>
              <a:t> </a:t>
            </a:r>
            <a:r>
              <a:rPr sz="3200" dirty="0">
                <a:latin typeface="+mj-lt"/>
              </a:rPr>
              <a:t>и</a:t>
            </a:r>
            <a:r>
              <a:rPr lang="ru-RU" sz="3200" dirty="0">
                <a:latin typeface="+mj-lt"/>
              </a:rPr>
              <a:t> </a:t>
            </a:r>
            <a:r>
              <a:rPr sz="3200" spc="-10" dirty="0" err="1">
                <a:latin typeface="+mj-lt"/>
              </a:rPr>
              <a:t>оценивание</a:t>
            </a:r>
            <a:endParaRPr sz="3200" dirty="0">
              <a:latin typeface="+mj-l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sz="half" idx="3"/>
          </p:nvPr>
        </p:nvSpPr>
        <p:spPr>
          <a:xfrm>
            <a:off x="6096000" y="1708886"/>
            <a:ext cx="5174742" cy="3847464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184910">
              <a:lnSpc>
                <a:spcPct val="100000"/>
              </a:lnSpc>
              <a:spcBef>
                <a:spcPts val="630"/>
              </a:spcBef>
            </a:pPr>
            <a:r>
              <a:rPr spc="-5" dirty="0"/>
              <a:t>Оценивание</a:t>
            </a:r>
          </a:p>
          <a:p>
            <a:pPr marL="241300" indent="-228600">
              <a:lnSpc>
                <a:spcPct val="100000"/>
              </a:lnSpc>
              <a:spcBef>
                <a:spcPts val="540"/>
              </a:spcBef>
              <a:buChar char="•"/>
              <a:tabLst>
                <a:tab pos="241300" algn="l"/>
              </a:tabLst>
            </a:pPr>
            <a:r>
              <a:rPr b="0" spc="-10" dirty="0">
                <a:latin typeface="Microsoft Sans Serif"/>
                <a:cs typeface="Microsoft Sans Serif"/>
              </a:rPr>
              <a:t>Переданы</a:t>
            </a:r>
            <a:r>
              <a:rPr b="0" dirty="0">
                <a:latin typeface="Microsoft Sans Serif"/>
                <a:cs typeface="Microsoft Sans Serif"/>
              </a:rPr>
              <a:t> </a:t>
            </a:r>
            <a:r>
              <a:rPr b="0" spc="-10" dirty="0">
                <a:latin typeface="Microsoft Sans Serif"/>
                <a:cs typeface="Microsoft Sans Serif"/>
              </a:rPr>
              <a:t>все</a:t>
            </a:r>
            <a:r>
              <a:rPr b="0" spc="-25" dirty="0">
                <a:latin typeface="Microsoft Sans Serif"/>
                <a:cs typeface="Microsoft Sans Serif"/>
              </a:rPr>
              <a:t> </a:t>
            </a:r>
            <a:r>
              <a:rPr b="0" spc="-40" dirty="0">
                <a:latin typeface="Microsoft Sans Serif"/>
                <a:cs typeface="Microsoft Sans Serif"/>
              </a:rPr>
              <a:t>микротемы</a:t>
            </a:r>
          </a:p>
          <a:p>
            <a:pPr marL="241300" marR="219710" indent="-228600">
              <a:lnSpc>
                <a:spcPts val="2480"/>
              </a:lnSpc>
              <a:spcBef>
                <a:spcPts val="1050"/>
              </a:spcBef>
              <a:buChar char="•"/>
              <a:tabLst>
                <a:tab pos="241300" algn="l"/>
              </a:tabLst>
            </a:pPr>
            <a:r>
              <a:rPr b="0" spc="-10" dirty="0">
                <a:latin typeface="Microsoft Sans Serif"/>
                <a:cs typeface="Microsoft Sans Serif"/>
              </a:rPr>
              <a:t>Применены </a:t>
            </a:r>
            <a:r>
              <a:rPr b="0" spc="-15" dirty="0">
                <a:latin typeface="Microsoft Sans Serif"/>
                <a:cs typeface="Microsoft Sans Serif"/>
              </a:rPr>
              <a:t>нужные</a:t>
            </a:r>
            <a:r>
              <a:rPr b="0" spc="-5" dirty="0">
                <a:latin typeface="Microsoft Sans Serif"/>
                <a:cs typeface="Microsoft Sans Serif"/>
              </a:rPr>
              <a:t> способы </a:t>
            </a:r>
            <a:r>
              <a:rPr b="0" spc="-595" dirty="0">
                <a:latin typeface="Microsoft Sans Serif"/>
                <a:cs typeface="Microsoft Sans Serif"/>
              </a:rPr>
              <a:t> </a:t>
            </a:r>
            <a:r>
              <a:rPr b="0" spc="-20" dirty="0">
                <a:latin typeface="Microsoft Sans Serif"/>
                <a:cs typeface="Microsoft Sans Serif"/>
              </a:rPr>
              <a:t>сжатия</a:t>
            </a:r>
          </a:p>
          <a:p>
            <a:pPr marL="241300" marR="5080" indent="-228600">
              <a:lnSpc>
                <a:spcPct val="90000"/>
              </a:lnSpc>
              <a:spcBef>
                <a:spcPts val="965"/>
              </a:spcBef>
              <a:buChar char="•"/>
              <a:tabLst>
                <a:tab pos="241300" algn="l"/>
              </a:tabLst>
            </a:pPr>
            <a:r>
              <a:rPr b="0" spc="-10" dirty="0">
                <a:latin typeface="Microsoft Sans Serif"/>
                <a:cs typeface="Microsoft Sans Serif"/>
              </a:rPr>
              <a:t>Сохранена </a:t>
            </a:r>
            <a:r>
              <a:rPr b="0" spc="-5" dirty="0">
                <a:latin typeface="Microsoft Sans Serif"/>
                <a:cs typeface="Microsoft Sans Serif"/>
              </a:rPr>
              <a:t>смысловая </a:t>
            </a:r>
            <a:r>
              <a:rPr b="0" dirty="0">
                <a:latin typeface="Microsoft Sans Serif"/>
                <a:cs typeface="Microsoft Sans Serif"/>
              </a:rPr>
              <a:t> </a:t>
            </a:r>
            <a:r>
              <a:rPr b="0" spc="-15" dirty="0">
                <a:latin typeface="Microsoft Sans Serif"/>
                <a:cs typeface="Microsoft Sans Serif"/>
              </a:rPr>
              <a:t>цельность </a:t>
            </a:r>
            <a:r>
              <a:rPr b="0" spc="605" dirty="0">
                <a:latin typeface="Microsoft Sans Serif"/>
                <a:cs typeface="Microsoft Sans Serif"/>
              </a:rPr>
              <a:t>– </a:t>
            </a:r>
            <a:r>
              <a:rPr b="0" spc="-20" dirty="0">
                <a:latin typeface="Microsoft Sans Serif"/>
                <a:cs typeface="Microsoft Sans Serif"/>
              </a:rPr>
              <a:t>отсутствуют </a:t>
            </a:r>
            <a:r>
              <a:rPr b="0" spc="-15" dirty="0">
                <a:latin typeface="Microsoft Sans Serif"/>
                <a:cs typeface="Microsoft Sans Serif"/>
              </a:rPr>
              <a:t> </a:t>
            </a:r>
            <a:r>
              <a:rPr b="0" spc="-10" dirty="0">
                <a:latin typeface="Microsoft Sans Serif"/>
                <a:cs typeface="Microsoft Sans Serif"/>
              </a:rPr>
              <a:t>отсутствие </a:t>
            </a:r>
            <a:r>
              <a:rPr b="0" spc="-20" dirty="0">
                <a:latin typeface="Microsoft Sans Serif"/>
                <a:cs typeface="Microsoft Sans Serif"/>
              </a:rPr>
              <a:t>логические </a:t>
            </a:r>
            <a:r>
              <a:rPr b="0" spc="-30" dirty="0">
                <a:latin typeface="Microsoft Sans Serif"/>
                <a:cs typeface="Microsoft Sans Serif"/>
              </a:rPr>
              <a:t>ошибки </a:t>
            </a:r>
            <a:r>
              <a:rPr b="0" spc="-600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и</a:t>
            </a:r>
            <a:r>
              <a:rPr b="0" spc="15" dirty="0">
                <a:latin typeface="Microsoft Sans Serif"/>
                <a:cs typeface="Microsoft Sans Serif"/>
              </a:rPr>
              <a:t> </a:t>
            </a:r>
            <a:r>
              <a:rPr b="0" spc="-5" dirty="0">
                <a:latin typeface="Microsoft Sans Serif"/>
                <a:cs typeface="Microsoft Sans Serif"/>
              </a:rPr>
              <a:t>нарушения</a:t>
            </a:r>
            <a:r>
              <a:rPr b="0" spc="5" dirty="0">
                <a:latin typeface="Microsoft Sans Serif"/>
                <a:cs typeface="Microsoft Sans Serif"/>
              </a:rPr>
              <a:t> </a:t>
            </a:r>
            <a:r>
              <a:rPr b="0" spc="-35" dirty="0">
                <a:latin typeface="Microsoft Sans Serif"/>
                <a:cs typeface="Microsoft Sans Serif"/>
              </a:rPr>
              <a:t>абзацного</a:t>
            </a:r>
          </a:p>
          <a:p>
            <a:pPr marL="241300">
              <a:lnSpc>
                <a:spcPts val="2485"/>
              </a:lnSpc>
            </a:pPr>
            <a:r>
              <a:rPr b="0" spc="-5" dirty="0">
                <a:latin typeface="Microsoft Sans Serif"/>
                <a:cs typeface="Microsoft Sans Serif"/>
              </a:rPr>
              <a:t>членения</a:t>
            </a: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95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b="0" spc="-15" dirty="0">
                <a:latin typeface="Microsoft Sans Serif"/>
                <a:cs typeface="Microsoft Sans Serif"/>
              </a:rPr>
              <a:t>Максимальный</a:t>
            </a:r>
            <a:r>
              <a:rPr b="0" spc="-5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балл</a:t>
            </a:r>
            <a:r>
              <a:rPr b="0" spc="-5" dirty="0">
                <a:latin typeface="Microsoft Sans Serif"/>
                <a:cs typeface="Microsoft Sans Serif"/>
              </a:rPr>
              <a:t> </a:t>
            </a:r>
            <a:r>
              <a:rPr b="0" spc="605" dirty="0">
                <a:latin typeface="Microsoft Sans Serif"/>
                <a:cs typeface="Microsoft Sans Serif"/>
              </a:rPr>
              <a:t>–</a:t>
            </a:r>
            <a:r>
              <a:rPr b="0" spc="10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09600" y="1600200"/>
            <a:ext cx="4335145" cy="2944495"/>
          </a:xfrm>
          <a:prstGeom prst="rect">
            <a:avLst/>
          </a:prstGeom>
        </p:spPr>
        <p:txBody>
          <a:bodyPr vert="horz" wrap="square" lIns="0" tIns="173355" rIns="0" bIns="0" rtlCol="0">
            <a:spAutoFit/>
          </a:bodyPr>
          <a:lstStyle/>
          <a:p>
            <a:pPr marL="880744">
              <a:lnSpc>
                <a:spcPct val="100000"/>
              </a:lnSpc>
              <a:spcBef>
                <a:spcPts val="1365"/>
              </a:spcBef>
            </a:pPr>
            <a:r>
              <a:rPr sz="2300" b="1" spc="-5" dirty="0">
                <a:latin typeface="Arial"/>
                <a:cs typeface="Arial"/>
              </a:rPr>
              <a:t>Виды</a:t>
            </a:r>
            <a:r>
              <a:rPr sz="2300" b="1" spc="-45" dirty="0">
                <a:latin typeface="Arial"/>
                <a:cs typeface="Arial"/>
              </a:rPr>
              <a:t> </a:t>
            </a:r>
            <a:r>
              <a:rPr sz="2300" b="1" spc="-10" dirty="0">
                <a:latin typeface="Arial"/>
                <a:cs typeface="Arial"/>
              </a:rPr>
              <a:t>заданий</a:t>
            </a:r>
            <a:endParaRPr sz="2300" dirty="0">
              <a:latin typeface="Arial"/>
              <a:cs typeface="Arial"/>
            </a:endParaRPr>
          </a:p>
          <a:p>
            <a:pPr marL="527685" marR="720090" indent="-515620">
              <a:lnSpc>
                <a:spcPts val="2480"/>
              </a:lnSpc>
              <a:spcBef>
                <a:spcPts val="15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300" spc="-5" dirty="0">
                <a:latin typeface="Microsoft Sans Serif"/>
                <a:cs typeface="Microsoft Sans Serif"/>
              </a:rPr>
              <a:t>Вопросы</a:t>
            </a:r>
            <a:r>
              <a:rPr sz="2300" spc="-4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на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15" dirty="0">
                <a:latin typeface="Microsoft Sans Serif"/>
                <a:cs typeface="Microsoft Sans Serif"/>
              </a:rPr>
              <a:t>уточнение </a:t>
            </a:r>
            <a:r>
              <a:rPr sz="2300" spc="-595" dirty="0">
                <a:latin typeface="Microsoft Sans Serif"/>
                <a:cs typeface="Microsoft Sans Serif"/>
              </a:rPr>
              <a:t> </a:t>
            </a:r>
            <a:r>
              <a:rPr sz="2300" spc="-15" dirty="0">
                <a:latin typeface="Microsoft Sans Serif"/>
                <a:cs typeface="Microsoft Sans Serif"/>
              </a:rPr>
              <a:t>содержания</a:t>
            </a:r>
            <a:r>
              <a:rPr sz="2300" spc="-20" dirty="0">
                <a:latin typeface="Microsoft Sans Serif"/>
                <a:cs typeface="Microsoft Sans Serif"/>
              </a:rPr>
              <a:t> </a:t>
            </a:r>
            <a:r>
              <a:rPr sz="2300" spc="-30" dirty="0">
                <a:latin typeface="Microsoft Sans Serif"/>
                <a:cs typeface="Microsoft Sans Serif"/>
              </a:rPr>
              <a:t>текста</a:t>
            </a:r>
            <a:endParaRPr sz="2300" dirty="0">
              <a:latin typeface="Microsoft Sans Serif"/>
              <a:cs typeface="Microsoft Sans Serif"/>
            </a:endParaRPr>
          </a:p>
          <a:p>
            <a:pPr marL="527685" indent="-515620">
              <a:lnSpc>
                <a:spcPct val="100000"/>
              </a:lnSpc>
              <a:spcBef>
                <a:spcPts val="7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300" spc="-15" dirty="0">
                <a:latin typeface="Microsoft Sans Serif"/>
                <a:cs typeface="Microsoft Sans Serif"/>
              </a:rPr>
              <a:t>Задания </a:t>
            </a:r>
            <a:r>
              <a:rPr sz="2300" spc="-5" dirty="0">
                <a:latin typeface="Microsoft Sans Serif"/>
                <a:cs typeface="Microsoft Sans Serif"/>
              </a:rPr>
              <a:t>на</a:t>
            </a:r>
            <a:r>
              <a:rPr sz="2300" spc="15" dirty="0">
                <a:latin typeface="Microsoft Sans Serif"/>
                <a:cs typeface="Microsoft Sans Serif"/>
              </a:rPr>
              <a:t> </a:t>
            </a:r>
            <a:r>
              <a:rPr sz="2300" spc="-15" dirty="0">
                <a:latin typeface="Microsoft Sans Serif"/>
                <a:cs typeface="Microsoft Sans Serif"/>
              </a:rPr>
              <a:t>локализацию:</a:t>
            </a:r>
            <a:endParaRPr sz="2300" dirty="0">
              <a:latin typeface="Microsoft Sans Serif"/>
              <a:cs typeface="Microsoft Sans Serif"/>
            </a:endParaRPr>
          </a:p>
          <a:p>
            <a:pPr marL="698500" lvl="1" indent="-229235">
              <a:lnSpc>
                <a:spcPct val="100000"/>
              </a:lnSpc>
              <a:spcBef>
                <a:spcPts val="215"/>
              </a:spcBef>
              <a:buFont typeface="Symbol"/>
              <a:buChar char=""/>
              <a:tabLst>
                <a:tab pos="698500" algn="l"/>
              </a:tabLst>
            </a:pPr>
            <a:r>
              <a:rPr sz="2300" spc="-15" dirty="0">
                <a:latin typeface="Microsoft Sans Serif"/>
                <a:cs typeface="Microsoft Sans Serif"/>
              </a:rPr>
              <a:t>по</a:t>
            </a:r>
            <a:r>
              <a:rPr sz="2300" spc="-10" dirty="0">
                <a:latin typeface="Microsoft Sans Serif"/>
                <a:cs typeface="Microsoft Sans Serif"/>
              </a:rPr>
              <a:t> месту</a:t>
            </a:r>
            <a:endParaRPr sz="2300" dirty="0">
              <a:latin typeface="Microsoft Sans Serif"/>
              <a:cs typeface="Microsoft Sans Serif"/>
            </a:endParaRPr>
          </a:p>
          <a:p>
            <a:pPr marL="698500" lvl="1" indent="-229235">
              <a:lnSpc>
                <a:spcPct val="100000"/>
              </a:lnSpc>
              <a:spcBef>
                <a:spcPts val="229"/>
              </a:spcBef>
              <a:buFont typeface="Symbol"/>
              <a:buChar char=""/>
              <a:tabLst>
                <a:tab pos="698500" algn="l"/>
              </a:tabLst>
            </a:pPr>
            <a:r>
              <a:rPr sz="2300" spc="-15" dirty="0">
                <a:latin typeface="Microsoft Sans Serif"/>
                <a:cs typeface="Microsoft Sans Serif"/>
              </a:rPr>
              <a:t>по</a:t>
            </a:r>
            <a:r>
              <a:rPr sz="2300" spc="-10" dirty="0">
                <a:latin typeface="Microsoft Sans Serif"/>
                <a:cs typeface="Microsoft Sans Serif"/>
              </a:rPr>
              <a:t> </a:t>
            </a:r>
            <a:r>
              <a:rPr sz="2300" spc="-5" dirty="0">
                <a:latin typeface="Microsoft Sans Serif"/>
                <a:cs typeface="Microsoft Sans Serif"/>
              </a:rPr>
              <a:t>смыслу</a:t>
            </a:r>
            <a:endParaRPr sz="2300" dirty="0">
              <a:latin typeface="Microsoft Sans Serif"/>
              <a:cs typeface="Microsoft Sans Serif"/>
            </a:endParaRPr>
          </a:p>
          <a:p>
            <a:pPr marL="698500" lvl="1" indent="-229235">
              <a:lnSpc>
                <a:spcPct val="100000"/>
              </a:lnSpc>
              <a:spcBef>
                <a:spcPts val="225"/>
              </a:spcBef>
              <a:buFont typeface="Symbol"/>
              <a:buChar char=""/>
              <a:tabLst>
                <a:tab pos="698500" algn="l"/>
              </a:tabLst>
            </a:pPr>
            <a:r>
              <a:rPr sz="2300" spc="-15" dirty="0">
                <a:latin typeface="Microsoft Sans Serif"/>
                <a:cs typeface="Microsoft Sans Serif"/>
              </a:rPr>
              <a:t>по</a:t>
            </a:r>
            <a:r>
              <a:rPr sz="2300" dirty="0">
                <a:latin typeface="Microsoft Sans Serif"/>
                <a:cs typeface="Microsoft Sans Serif"/>
              </a:rPr>
              <a:t> </a:t>
            </a:r>
            <a:r>
              <a:rPr sz="2300" spc="-20" dirty="0">
                <a:latin typeface="Microsoft Sans Serif"/>
                <a:cs typeface="Microsoft Sans Serif"/>
              </a:rPr>
              <a:t>замыслу</a:t>
            </a:r>
            <a:r>
              <a:rPr sz="2300" spc="-45" dirty="0">
                <a:latin typeface="Microsoft Sans Serif"/>
                <a:cs typeface="Microsoft Sans Serif"/>
              </a:rPr>
              <a:t> </a:t>
            </a:r>
            <a:r>
              <a:rPr sz="2300" spc="-15" dirty="0">
                <a:latin typeface="Microsoft Sans Serif"/>
                <a:cs typeface="Microsoft Sans Serif"/>
              </a:rPr>
              <a:t>обучающегося</a:t>
            </a:r>
            <a:endParaRPr sz="2300" dirty="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651868" y="6452844"/>
            <a:ext cx="27432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z="1400" dirty="0">
                <a:solidFill>
                  <a:srgbClr val="888888"/>
                </a:solidFill>
                <a:latin typeface="Microsoft Sans Serif"/>
                <a:cs typeface="Microsoft Sans Serif"/>
              </a:rPr>
              <a:t>23</a:t>
            </a:fld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7D3FA0B8-E16A-48DA-80EF-3CCF2261AD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9390" y="526027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112776" y="1720976"/>
            <a:ext cx="7837805" cy="1129665"/>
            <a:chOff x="112776" y="1720976"/>
            <a:chExt cx="7837805" cy="1129665"/>
          </a:xfrm>
        </p:grpSpPr>
        <p:sp>
          <p:nvSpPr>
            <p:cNvPr id="4" name="object 4"/>
            <p:cNvSpPr/>
            <p:nvPr/>
          </p:nvSpPr>
          <p:spPr>
            <a:xfrm>
              <a:off x="196215" y="1720976"/>
              <a:ext cx="7754620" cy="1129665"/>
            </a:xfrm>
            <a:custGeom>
              <a:avLst/>
              <a:gdLst/>
              <a:ahLst/>
              <a:cxnLst/>
              <a:rect l="l" t="t" r="r" b="b"/>
              <a:pathLst>
                <a:path w="7754620" h="1129664">
                  <a:moveTo>
                    <a:pt x="7189469" y="0"/>
                  </a:moveTo>
                  <a:lnTo>
                    <a:pt x="7189469" y="282321"/>
                  </a:lnTo>
                  <a:lnTo>
                    <a:pt x="0" y="282321"/>
                  </a:lnTo>
                  <a:lnTo>
                    <a:pt x="0" y="846963"/>
                  </a:lnTo>
                  <a:lnTo>
                    <a:pt x="7189469" y="846963"/>
                  </a:lnTo>
                  <a:lnTo>
                    <a:pt x="7189469" y="1129284"/>
                  </a:lnTo>
                  <a:lnTo>
                    <a:pt x="7754111" y="564642"/>
                  </a:lnTo>
                  <a:lnTo>
                    <a:pt x="718946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2776" y="1974341"/>
              <a:ext cx="1340358" cy="59588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66954" y="2030983"/>
            <a:ext cx="101155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Чтение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21615" y="2493136"/>
            <a:ext cx="1813560" cy="2114550"/>
            <a:chOff x="221615" y="2493136"/>
            <a:chExt cx="1813560" cy="2114550"/>
          </a:xfrm>
        </p:grpSpPr>
        <p:sp>
          <p:nvSpPr>
            <p:cNvPr id="8" name="object 8"/>
            <p:cNvSpPr/>
            <p:nvPr/>
          </p:nvSpPr>
          <p:spPr>
            <a:xfrm>
              <a:off x="234315" y="2505836"/>
              <a:ext cx="1788160" cy="2089150"/>
            </a:xfrm>
            <a:custGeom>
              <a:avLst/>
              <a:gdLst/>
              <a:ahLst/>
              <a:cxnLst/>
              <a:rect l="l" t="t" r="r" b="b"/>
              <a:pathLst>
                <a:path w="1788160" h="2089150">
                  <a:moveTo>
                    <a:pt x="1787652" y="0"/>
                  </a:moveTo>
                  <a:lnTo>
                    <a:pt x="0" y="0"/>
                  </a:lnTo>
                  <a:lnTo>
                    <a:pt x="0" y="2088642"/>
                  </a:lnTo>
                  <a:lnTo>
                    <a:pt x="1787652" y="2088642"/>
                  </a:lnTo>
                  <a:lnTo>
                    <a:pt x="17876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4315" y="2505836"/>
              <a:ext cx="1788160" cy="2089150"/>
            </a:xfrm>
            <a:custGeom>
              <a:avLst/>
              <a:gdLst/>
              <a:ahLst/>
              <a:cxnLst/>
              <a:rect l="l" t="t" r="r" b="b"/>
              <a:pathLst>
                <a:path w="1788160" h="2089150">
                  <a:moveTo>
                    <a:pt x="0" y="2088642"/>
                  </a:moveTo>
                  <a:lnTo>
                    <a:pt x="1787652" y="2088642"/>
                  </a:lnTo>
                  <a:lnTo>
                    <a:pt x="1787652" y="0"/>
                  </a:lnTo>
                  <a:lnTo>
                    <a:pt x="0" y="0"/>
                  </a:lnTo>
                  <a:lnTo>
                    <a:pt x="0" y="2088642"/>
                  </a:lnTo>
                  <a:close/>
                </a:path>
              </a:pathLst>
            </a:custGeom>
            <a:ln w="25146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46888" y="2470709"/>
            <a:ext cx="1750060" cy="90106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475"/>
              </a:spcBef>
            </a:pPr>
            <a:r>
              <a:rPr sz="1600" spc="5" dirty="0">
                <a:latin typeface="Microsoft Sans Serif"/>
                <a:cs typeface="Microsoft Sans Serif"/>
              </a:rPr>
              <a:t>Вслух</a:t>
            </a:r>
            <a:endParaRPr sz="1600" dirty="0">
              <a:latin typeface="Microsoft Sans Serif"/>
              <a:cs typeface="Microsoft Sans Serif"/>
            </a:endParaRPr>
          </a:p>
          <a:p>
            <a:pPr marL="47625">
              <a:lnSpc>
                <a:spcPct val="100000"/>
              </a:lnSpc>
              <a:spcBef>
                <a:spcPts val="380"/>
              </a:spcBef>
            </a:pPr>
            <a:r>
              <a:rPr sz="1600" spc="-5" dirty="0">
                <a:latin typeface="Microsoft Sans Serif"/>
                <a:cs typeface="Microsoft Sans Serif"/>
              </a:rPr>
              <a:t>Про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себя</a:t>
            </a:r>
            <a:endParaRPr sz="1600" dirty="0">
              <a:latin typeface="Microsoft Sans Serif"/>
              <a:cs typeface="Microsoft Sans Serif"/>
            </a:endParaRPr>
          </a:p>
          <a:p>
            <a:pPr marL="47625">
              <a:lnSpc>
                <a:spcPct val="100000"/>
              </a:lnSpc>
              <a:spcBef>
                <a:spcPts val="375"/>
              </a:spcBef>
            </a:pPr>
            <a:r>
              <a:rPr sz="1600" spc="-10" dirty="0">
                <a:latin typeface="Microsoft Sans Serif"/>
                <a:cs typeface="Microsoft Sans Serif"/>
              </a:rPr>
              <a:t>Выборочное</a:t>
            </a:r>
            <a:endParaRPr sz="1600" dirty="0">
              <a:latin typeface="Microsoft Sans Serif"/>
              <a:cs typeface="Microsoft Sans Serif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899666" y="1997075"/>
            <a:ext cx="6063615" cy="1155065"/>
            <a:chOff x="1899666" y="1997075"/>
            <a:chExt cx="6063615" cy="1155065"/>
          </a:xfrm>
        </p:grpSpPr>
        <p:sp>
          <p:nvSpPr>
            <p:cNvPr id="12" name="object 12"/>
            <p:cNvSpPr/>
            <p:nvPr/>
          </p:nvSpPr>
          <p:spPr>
            <a:xfrm>
              <a:off x="1983867" y="2009775"/>
              <a:ext cx="5966460" cy="1129665"/>
            </a:xfrm>
            <a:custGeom>
              <a:avLst/>
              <a:gdLst/>
              <a:ahLst/>
              <a:cxnLst/>
              <a:rect l="l" t="t" r="r" b="b"/>
              <a:pathLst>
                <a:path w="5966459" h="1129664">
                  <a:moveTo>
                    <a:pt x="5401817" y="0"/>
                  </a:moveTo>
                  <a:lnTo>
                    <a:pt x="5401817" y="282321"/>
                  </a:lnTo>
                  <a:lnTo>
                    <a:pt x="0" y="282321"/>
                  </a:lnTo>
                  <a:lnTo>
                    <a:pt x="0" y="846963"/>
                  </a:lnTo>
                  <a:lnTo>
                    <a:pt x="5401817" y="846963"/>
                  </a:lnTo>
                  <a:lnTo>
                    <a:pt x="5401817" y="1129284"/>
                  </a:lnTo>
                  <a:lnTo>
                    <a:pt x="5966459" y="564641"/>
                  </a:lnTo>
                  <a:lnTo>
                    <a:pt x="5401817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983867" y="2009775"/>
              <a:ext cx="5966460" cy="1129665"/>
            </a:xfrm>
            <a:custGeom>
              <a:avLst/>
              <a:gdLst/>
              <a:ahLst/>
              <a:cxnLst/>
              <a:rect l="l" t="t" r="r" b="b"/>
              <a:pathLst>
                <a:path w="5966459" h="1129664">
                  <a:moveTo>
                    <a:pt x="0" y="282321"/>
                  </a:moveTo>
                  <a:lnTo>
                    <a:pt x="5401817" y="282321"/>
                  </a:lnTo>
                  <a:lnTo>
                    <a:pt x="5401817" y="0"/>
                  </a:lnTo>
                  <a:lnTo>
                    <a:pt x="5966459" y="564641"/>
                  </a:lnTo>
                  <a:lnTo>
                    <a:pt x="5401817" y="1129284"/>
                  </a:lnTo>
                  <a:lnTo>
                    <a:pt x="5401817" y="846963"/>
                  </a:lnTo>
                  <a:lnTo>
                    <a:pt x="0" y="846963"/>
                  </a:lnTo>
                  <a:lnTo>
                    <a:pt x="0" y="282321"/>
                  </a:lnTo>
                  <a:close/>
                </a:path>
              </a:pathLst>
            </a:custGeom>
            <a:ln w="251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99666" y="2263140"/>
              <a:ext cx="1428750" cy="595884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2054351" y="2319781"/>
            <a:ext cx="110045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Пись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м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endParaRPr sz="2200" dirty="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996313" y="2806319"/>
            <a:ext cx="1813560" cy="2059939"/>
            <a:chOff x="1996313" y="2806319"/>
            <a:chExt cx="1813560" cy="2059939"/>
          </a:xfrm>
        </p:grpSpPr>
        <p:sp>
          <p:nvSpPr>
            <p:cNvPr id="17" name="object 17"/>
            <p:cNvSpPr/>
            <p:nvPr/>
          </p:nvSpPr>
          <p:spPr>
            <a:xfrm>
              <a:off x="2009013" y="2819019"/>
              <a:ext cx="1788160" cy="2034539"/>
            </a:xfrm>
            <a:custGeom>
              <a:avLst/>
              <a:gdLst/>
              <a:ahLst/>
              <a:cxnLst/>
              <a:rect l="l" t="t" r="r" b="b"/>
              <a:pathLst>
                <a:path w="1788160" h="2034539">
                  <a:moveTo>
                    <a:pt x="1787652" y="0"/>
                  </a:moveTo>
                  <a:lnTo>
                    <a:pt x="0" y="0"/>
                  </a:lnTo>
                  <a:lnTo>
                    <a:pt x="0" y="2034539"/>
                  </a:lnTo>
                  <a:lnTo>
                    <a:pt x="1787652" y="2034539"/>
                  </a:lnTo>
                  <a:lnTo>
                    <a:pt x="17876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009013" y="2819019"/>
              <a:ext cx="1788160" cy="2034539"/>
            </a:xfrm>
            <a:custGeom>
              <a:avLst/>
              <a:gdLst/>
              <a:ahLst/>
              <a:cxnLst/>
              <a:rect l="l" t="t" r="r" b="b"/>
              <a:pathLst>
                <a:path w="1788160" h="2034539">
                  <a:moveTo>
                    <a:pt x="0" y="2034539"/>
                  </a:moveTo>
                  <a:lnTo>
                    <a:pt x="1787652" y="2034539"/>
                  </a:lnTo>
                  <a:lnTo>
                    <a:pt x="1787652" y="0"/>
                  </a:lnTo>
                  <a:lnTo>
                    <a:pt x="0" y="0"/>
                  </a:lnTo>
                  <a:lnTo>
                    <a:pt x="0" y="2034539"/>
                  </a:lnTo>
                  <a:close/>
                </a:path>
              </a:pathLst>
            </a:custGeom>
            <a:ln w="25145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034539" y="2831083"/>
            <a:ext cx="1750060" cy="690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>
              <a:lnSpc>
                <a:spcPts val="1789"/>
              </a:lnSpc>
              <a:spcBef>
                <a:spcPts val="100"/>
              </a:spcBef>
            </a:pPr>
            <a:r>
              <a:rPr sz="1600" spc="-10" dirty="0">
                <a:latin typeface="Microsoft Sans Serif"/>
                <a:cs typeface="Microsoft Sans Serif"/>
              </a:rPr>
              <a:t>Выписать</a:t>
            </a:r>
            <a:endParaRPr sz="1600">
              <a:latin typeface="Microsoft Sans Serif"/>
              <a:cs typeface="Microsoft Sans Serif"/>
            </a:endParaRPr>
          </a:p>
          <a:p>
            <a:pPr marL="34925">
              <a:lnSpc>
                <a:spcPts val="1655"/>
              </a:lnSpc>
            </a:pPr>
            <a:r>
              <a:rPr sz="1600" spc="-20" dirty="0">
                <a:latin typeface="Microsoft Sans Serif"/>
                <a:cs typeface="Microsoft Sans Serif"/>
              </a:rPr>
              <a:t>Подготовить</a:t>
            </a:r>
            <a:endParaRPr sz="1600">
              <a:latin typeface="Microsoft Sans Serif"/>
              <a:cs typeface="Microsoft Sans Serif"/>
            </a:endParaRPr>
          </a:p>
          <a:p>
            <a:pPr marL="34925">
              <a:lnSpc>
                <a:spcPts val="1789"/>
              </a:lnSpc>
            </a:pPr>
            <a:r>
              <a:rPr sz="1600" spc="-45" dirty="0">
                <a:latin typeface="Microsoft Sans Serif"/>
                <a:cs typeface="Microsoft Sans Serif"/>
              </a:rPr>
              <a:t>конспект,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тезисы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687317" y="2373502"/>
            <a:ext cx="4276090" cy="1154430"/>
            <a:chOff x="3687317" y="2373502"/>
            <a:chExt cx="4276090" cy="1154430"/>
          </a:xfrm>
        </p:grpSpPr>
        <p:sp>
          <p:nvSpPr>
            <p:cNvPr id="21" name="object 21"/>
            <p:cNvSpPr/>
            <p:nvPr/>
          </p:nvSpPr>
          <p:spPr>
            <a:xfrm>
              <a:off x="3770756" y="2386202"/>
              <a:ext cx="4179570" cy="1129030"/>
            </a:xfrm>
            <a:custGeom>
              <a:avLst/>
              <a:gdLst/>
              <a:ahLst/>
              <a:cxnLst/>
              <a:rect l="l" t="t" r="r" b="b"/>
              <a:pathLst>
                <a:path w="4179570" h="1129029">
                  <a:moveTo>
                    <a:pt x="3615309" y="0"/>
                  </a:moveTo>
                  <a:lnTo>
                    <a:pt x="3615309" y="282067"/>
                  </a:lnTo>
                  <a:lnTo>
                    <a:pt x="0" y="282067"/>
                  </a:lnTo>
                  <a:lnTo>
                    <a:pt x="0" y="846327"/>
                  </a:lnTo>
                  <a:lnTo>
                    <a:pt x="3615309" y="846327"/>
                  </a:lnTo>
                  <a:lnTo>
                    <a:pt x="3615309" y="1128522"/>
                  </a:lnTo>
                  <a:lnTo>
                    <a:pt x="4179569" y="564261"/>
                  </a:lnTo>
                  <a:lnTo>
                    <a:pt x="3615309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770756" y="2386202"/>
              <a:ext cx="4179570" cy="1129030"/>
            </a:xfrm>
            <a:custGeom>
              <a:avLst/>
              <a:gdLst/>
              <a:ahLst/>
              <a:cxnLst/>
              <a:rect l="l" t="t" r="r" b="b"/>
              <a:pathLst>
                <a:path w="4179570" h="1129029">
                  <a:moveTo>
                    <a:pt x="0" y="282067"/>
                  </a:moveTo>
                  <a:lnTo>
                    <a:pt x="3615309" y="282067"/>
                  </a:lnTo>
                  <a:lnTo>
                    <a:pt x="3615309" y="0"/>
                  </a:lnTo>
                  <a:lnTo>
                    <a:pt x="4179569" y="564261"/>
                  </a:lnTo>
                  <a:lnTo>
                    <a:pt x="3615309" y="1128522"/>
                  </a:lnTo>
                  <a:lnTo>
                    <a:pt x="3615309" y="846327"/>
                  </a:lnTo>
                  <a:lnTo>
                    <a:pt x="0" y="846327"/>
                  </a:lnTo>
                  <a:lnTo>
                    <a:pt x="0" y="282067"/>
                  </a:lnTo>
                  <a:close/>
                </a:path>
              </a:pathLst>
            </a:custGeom>
            <a:ln w="251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87317" y="2639568"/>
              <a:ext cx="1831848" cy="595122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3842003" y="2695955"/>
            <a:ext cx="150368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10" dirty="0">
                <a:solidFill>
                  <a:srgbClr val="FFFFFF"/>
                </a:solidFill>
                <a:latin typeface="Arial"/>
                <a:cs typeface="Arial"/>
              </a:rPr>
              <a:t>Г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о</a:t>
            </a:r>
            <a:r>
              <a:rPr sz="2200" b="1" spc="-30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орение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783965" y="3207892"/>
            <a:ext cx="1812289" cy="2073910"/>
            <a:chOff x="3783965" y="3207892"/>
            <a:chExt cx="1812289" cy="2073910"/>
          </a:xfrm>
        </p:grpSpPr>
        <p:sp>
          <p:nvSpPr>
            <p:cNvPr id="26" name="object 26"/>
            <p:cNvSpPr/>
            <p:nvPr/>
          </p:nvSpPr>
          <p:spPr>
            <a:xfrm>
              <a:off x="3796665" y="3220592"/>
              <a:ext cx="1786889" cy="2048510"/>
            </a:xfrm>
            <a:custGeom>
              <a:avLst/>
              <a:gdLst/>
              <a:ahLst/>
              <a:cxnLst/>
              <a:rect l="l" t="t" r="r" b="b"/>
              <a:pathLst>
                <a:path w="1786889" h="2048510">
                  <a:moveTo>
                    <a:pt x="1786889" y="0"/>
                  </a:moveTo>
                  <a:lnTo>
                    <a:pt x="0" y="0"/>
                  </a:lnTo>
                  <a:lnTo>
                    <a:pt x="0" y="2048255"/>
                  </a:lnTo>
                  <a:lnTo>
                    <a:pt x="1786889" y="2048255"/>
                  </a:lnTo>
                  <a:lnTo>
                    <a:pt x="178688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796665" y="3220592"/>
              <a:ext cx="1786889" cy="2048510"/>
            </a:xfrm>
            <a:custGeom>
              <a:avLst/>
              <a:gdLst/>
              <a:ahLst/>
              <a:cxnLst/>
              <a:rect l="l" t="t" r="r" b="b"/>
              <a:pathLst>
                <a:path w="1786889" h="2048510">
                  <a:moveTo>
                    <a:pt x="0" y="2048255"/>
                  </a:moveTo>
                  <a:lnTo>
                    <a:pt x="1786889" y="2048255"/>
                  </a:lnTo>
                  <a:lnTo>
                    <a:pt x="1786889" y="0"/>
                  </a:lnTo>
                  <a:lnTo>
                    <a:pt x="0" y="0"/>
                  </a:lnTo>
                  <a:lnTo>
                    <a:pt x="0" y="2048255"/>
                  </a:lnTo>
                  <a:close/>
                </a:path>
              </a:pathLst>
            </a:custGeom>
            <a:ln w="25145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3809238" y="3232911"/>
            <a:ext cx="1762125" cy="161353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47625" marR="554990">
              <a:lnSpc>
                <a:spcPts val="1660"/>
              </a:lnSpc>
              <a:spcBef>
                <a:spcPts val="375"/>
              </a:spcBef>
            </a:pPr>
            <a:r>
              <a:rPr sz="1600" spc="-10" dirty="0">
                <a:latin typeface="Microsoft Sans Serif"/>
                <a:cs typeface="Microsoft Sans Serif"/>
              </a:rPr>
              <a:t>Ответить</a:t>
            </a:r>
            <a:r>
              <a:rPr sz="1600" spc="-7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на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вопросы</a:t>
            </a:r>
            <a:endParaRPr sz="1600">
              <a:latin typeface="Microsoft Sans Serif"/>
              <a:cs typeface="Microsoft Sans Serif"/>
            </a:endParaRPr>
          </a:p>
          <a:p>
            <a:pPr marL="47625" marR="139065">
              <a:lnSpc>
                <a:spcPts val="1660"/>
              </a:lnSpc>
              <a:spcBef>
                <a:spcPts val="630"/>
              </a:spcBef>
            </a:pPr>
            <a:r>
              <a:rPr sz="1600" spc="-20" dirty="0">
                <a:latin typeface="Microsoft Sans Serif"/>
                <a:cs typeface="Microsoft Sans Serif"/>
              </a:rPr>
              <a:t>Пересказать 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(подготовить </a:t>
            </a:r>
            <a:r>
              <a:rPr sz="1600" spc="-15" dirty="0">
                <a:latin typeface="Microsoft Sans Serif"/>
                <a:cs typeface="Microsoft Sans Serif"/>
              </a:rPr>
              <a:t> связный</a:t>
            </a:r>
            <a:r>
              <a:rPr sz="1600" spc="-5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рассказ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5" dirty="0">
                <a:latin typeface="Microsoft Sans Serif"/>
                <a:cs typeface="Microsoft Sans Serif"/>
              </a:rPr>
              <a:t>на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заданную </a:t>
            </a:r>
            <a:r>
              <a:rPr sz="1600" spc="-10" dirty="0">
                <a:latin typeface="Microsoft Sans Serif"/>
                <a:cs typeface="Microsoft Sans Serif"/>
              </a:rPr>
              <a:t> тему)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5474970" y="2749930"/>
            <a:ext cx="2488565" cy="1154430"/>
            <a:chOff x="5474970" y="2749930"/>
            <a:chExt cx="2488565" cy="1154430"/>
          </a:xfrm>
        </p:grpSpPr>
        <p:sp>
          <p:nvSpPr>
            <p:cNvPr id="30" name="object 30"/>
            <p:cNvSpPr/>
            <p:nvPr/>
          </p:nvSpPr>
          <p:spPr>
            <a:xfrm>
              <a:off x="5558409" y="2762630"/>
              <a:ext cx="2392045" cy="1129030"/>
            </a:xfrm>
            <a:custGeom>
              <a:avLst/>
              <a:gdLst/>
              <a:ahLst/>
              <a:cxnLst/>
              <a:rect l="l" t="t" r="r" b="b"/>
              <a:pathLst>
                <a:path w="2392045" h="1129029">
                  <a:moveTo>
                    <a:pt x="1827657" y="0"/>
                  </a:moveTo>
                  <a:lnTo>
                    <a:pt x="1827657" y="282194"/>
                  </a:lnTo>
                  <a:lnTo>
                    <a:pt x="0" y="282194"/>
                  </a:lnTo>
                  <a:lnTo>
                    <a:pt x="0" y="846328"/>
                  </a:lnTo>
                  <a:lnTo>
                    <a:pt x="1827657" y="846328"/>
                  </a:lnTo>
                  <a:lnTo>
                    <a:pt x="1827657" y="1128522"/>
                  </a:lnTo>
                  <a:lnTo>
                    <a:pt x="2391917" y="564261"/>
                  </a:lnTo>
                  <a:lnTo>
                    <a:pt x="1827657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558409" y="2762630"/>
              <a:ext cx="2392045" cy="1129030"/>
            </a:xfrm>
            <a:custGeom>
              <a:avLst/>
              <a:gdLst/>
              <a:ahLst/>
              <a:cxnLst/>
              <a:rect l="l" t="t" r="r" b="b"/>
              <a:pathLst>
                <a:path w="2392045" h="1129029">
                  <a:moveTo>
                    <a:pt x="0" y="282194"/>
                  </a:moveTo>
                  <a:lnTo>
                    <a:pt x="1827657" y="282194"/>
                  </a:lnTo>
                  <a:lnTo>
                    <a:pt x="1827657" y="0"/>
                  </a:lnTo>
                  <a:lnTo>
                    <a:pt x="2391917" y="564261"/>
                  </a:lnTo>
                  <a:lnTo>
                    <a:pt x="1827657" y="1128522"/>
                  </a:lnTo>
                  <a:lnTo>
                    <a:pt x="1827657" y="846328"/>
                  </a:lnTo>
                  <a:lnTo>
                    <a:pt x="0" y="846328"/>
                  </a:lnTo>
                  <a:lnTo>
                    <a:pt x="0" y="282194"/>
                  </a:lnTo>
                  <a:close/>
                </a:path>
              </a:pathLst>
            </a:custGeom>
            <a:ln w="2514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74970" y="3015233"/>
              <a:ext cx="1770887" cy="595883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5629402" y="3072130"/>
            <a:ext cx="144145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10" dirty="0">
                <a:solidFill>
                  <a:srgbClr val="FFFFFF"/>
                </a:solidFill>
                <a:latin typeface="Arial"/>
                <a:cs typeface="Arial"/>
              </a:rPr>
              <a:t>Слушание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575553" y="3571494"/>
            <a:ext cx="1819910" cy="2098040"/>
            <a:chOff x="5575553" y="3571494"/>
            <a:chExt cx="1819910" cy="2098040"/>
          </a:xfrm>
        </p:grpSpPr>
        <p:sp>
          <p:nvSpPr>
            <p:cNvPr id="35" name="object 35"/>
            <p:cNvSpPr/>
            <p:nvPr/>
          </p:nvSpPr>
          <p:spPr>
            <a:xfrm>
              <a:off x="5588126" y="3584067"/>
              <a:ext cx="1794510" cy="2072639"/>
            </a:xfrm>
            <a:custGeom>
              <a:avLst/>
              <a:gdLst/>
              <a:ahLst/>
              <a:cxnLst/>
              <a:rect l="l" t="t" r="r" b="b"/>
              <a:pathLst>
                <a:path w="1794509" h="2072639">
                  <a:moveTo>
                    <a:pt x="1794509" y="0"/>
                  </a:moveTo>
                  <a:lnTo>
                    <a:pt x="0" y="0"/>
                  </a:lnTo>
                  <a:lnTo>
                    <a:pt x="0" y="2072639"/>
                  </a:lnTo>
                  <a:lnTo>
                    <a:pt x="1794509" y="2072639"/>
                  </a:lnTo>
                  <a:lnTo>
                    <a:pt x="17945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588126" y="3584067"/>
              <a:ext cx="1794510" cy="2072639"/>
            </a:xfrm>
            <a:custGeom>
              <a:avLst/>
              <a:gdLst/>
              <a:ahLst/>
              <a:cxnLst/>
              <a:rect l="l" t="t" r="r" b="b"/>
              <a:pathLst>
                <a:path w="1794509" h="2072639">
                  <a:moveTo>
                    <a:pt x="0" y="2072639"/>
                  </a:moveTo>
                  <a:lnTo>
                    <a:pt x="1794509" y="2072639"/>
                  </a:lnTo>
                  <a:lnTo>
                    <a:pt x="1794509" y="0"/>
                  </a:lnTo>
                  <a:lnTo>
                    <a:pt x="0" y="0"/>
                  </a:lnTo>
                  <a:lnTo>
                    <a:pt x="0" y="2072639"/>
                  </a:lnTo>
                  <a:close/>
                </a:path>
              </a:pathLst>
            </a:custGeom>
            <a:ln w="25145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5600700" y="3596385"/>
            <a:ext cx="1769745" cy="1694814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48260" marR="135255">
              <a:lnSpc>
                <a:spcPts val="1660"/>
              </a:lnSpc>
              <a:spcBef>
                <a:spcPts val="370"/>
              </a:spcBef>
            </a:pPr>
            <a:r>
              <a:rPr sz="1600" spc="-5" dirty="0">
                <a:latin typeface="Microsoft Sans Serif"/>
                <a:cs typeface="Microsoft Sans Serif"/>
              </a:rPr>
              <a:t>Слушать</a:t>
            </a:r>
            <a:r>
              <a:rPr sz="1600" dirty="0">
                <a:latin typeface="Microsoft Sans Serif"/>
                <a:cs typeface="Microsoft Sans Serif"/>
              </a:rPr>
              <a:t> и 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-85" dirty="0">
                <a:latin typeface="Microsoft Sans Serif"/>
                <a:cs typeface="Microsoft Sans Serif"/>
              </a:rPr>
              <a:t>к</a:t>
            </a:r>
            <a:r>
              <a:rPr sz="1600" spc="-10" dirty="0">
                <a:latin typeface="Microsoft Sans Serif"/>
                <a:cs typeface="Microsoft Sans Serif"/>
              </a:rPr>
              <a:t>о</a:t>
            </a:r>
            <a:r>
              <a:rPr sz="1600" spc="-15" dirty="0">
                <a:latin typeface="Microsoft Sans Serif"/>
                <a:cs typeface="Microsoft Sans Serif"/>
              </a:rPr>
              <a:t>н</a:t>
            </a:r>
            <a:r>
              <a:rPr sz="1600" spc="-35" dirty="0">
                <a:latin typeface="Microsoft Sans Serif"/>
                <a:cs typeface="Microsoft Sans Serif"/>
              </a:rPr>
              <a:t>спе</a:t>
            </a:r>
            <a:r>
              <a:rPr sz="1600" spc="-15" dirty="0">
                <a:latin typeface="Microsoft Sans Serif"/>
                <a:cs typeface="Microsoft Sans Serif"/>
              </a:rPr>
              <a:t>к</a:t>
            </a:r>
            <a:r>
              <a:rPr sz="1600" dirty="0">
                <a:latin typeface="Microsoft Sans Serif"/>
                <a:cs typeface="Microsoft Sans Serif"/>
              </a:rPr>
              <a:t>ти</a:t>
            </a:r>
            <a:r>
              <a:rPr sz="1600" spc="-10" dirty="0">
                <a:latin typeface="Microsoft Sans Serif"/>
                <a:cs typeface="Microsoft Sans Serif"/>
              </a:rPr>
              <a:t>р</a:t>
            </a:r>
            <a:r>
              <a:rPr sz="1600" spc="-5" dirty="0">
                <a:latin typeface="Microsoft Sans Serif"/>
                <a:cs typeface="Microsoft Sans Serif"/>
              </a:rPr>
              <a:t>о</a:t>
            </a:r>
            <a:r>
              <a:rPr sz="1600" spc="-20" dirty="0">
                <a:latin typeface="Microsoft Sans Serif"/>
                <a:cs typeface="Microsoft Sans Serif"/>
              </a:rPr>
              <a:t>в</a:t>
            </a:r>
            <a:r>
              <a:rPr sz="1600" spc="-40" dirty="0">
                <a:latin typeface="Microsoft Sans Serif"/>
                <a:cs typeface="Microsoft Sans Serif"/>
              </a:rPr>
              <a:t>а</a:t>
            </a:r>
            <a:r>
              <a:rPr sz="1600" spc="-5" dirty="0">
                <a:latin typeface="Microsoft Sans Serif"/>
                <a:cs typeface="Microsoft Sans Serif"/>
              </a:rPr>
              <a:t>ть</a:t>
            </a:r>
            <a:endParaRPr sz="1600">
              <a:latin typeface="Microsoft Sans Serif"/>
              <a:cs typeface="Microsoft Sans Serif"/>
            </a:endParaRPr>
          </a:p>
          <a:p>
            <a:pPr marL="48260" marR="200660">
              <a:lnSpc>
                <a:spcPts val="1660"/>
              </a:lnSpc>
              <a:spcBef>
                <a:spcPts val="635"/>
              </a:spcBef>
            </a:pPr>
            <a:r>
              <a:rPr sz="1600" spc="-5" dirty="0">
                <a:latin typeface="Microsoft Sans Serif"/>
                <a:cs typeface="Microsoft Sans Serif"/>
              </a:rPr>
              <a:t>Слушать</a:t>
            </a:r>
            <a:r>
              <a:rPr sz="1600" dirty="0">
                <a:latin typeface="Microsoft Sans Serif"/>
                <a:cs typeface="Microsoft Sans Serif"/>
              </a:rPr>
              <a:t> и 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готовить</a:t>
            </a:r>
            <a:r>
              <a:rPr sz="1600" spc="-45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тезисы</a:t>
            </a:r>
            <a:endParaRPr sz="1600">
              <a:latin typeface="Microsoft Sans Serif"/>
              <a:cs typeface="Microsoft Sans Serif"/>
            </a:endParaRPr>
          </a:p>
          <a:p>
            <a:pPr marL="48260" marR="704850">
              <a:lnSpc>
                <a:spcPts val="1660"/>
              </a:lnSpc>
              <a:spcBef>
                <a:spcPts val="635"/>
              </a:spcBef>
            </a:pPr>
            <a:r>
              <a:rPr sz="1600" spc="-5" dirty="0">
                <a:latin typeface="Microsoft Sans Serif"/>
                <a:cs typeface="Microsoft Sans Serif"/>
              </a:rPr>
              <a:t>Слушать</a:t>
            </a:r>
            <a:r>
              <a:rPr sz="1600" spc="-7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и </a:t>
            </a:r>
            <a:r>
              <a:rPr sz="1600" spc="-409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задавать 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вопросы</a:t>
            </a:r>
            <a:endParaRPr sz="1600">
              <a:latin typeface="Microsoft Sans Serif"/>
              <a:cs typeface="Microsoft Sans Serif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8178545" y="1384553"/>
            <a:ext cx="3747135" cy="4165600"/>
            <a:chOff x="8178545" y="1384553"/>
            <a:chExt cx="3747135" cy="4165600"/>
          </a:xfrm>
        </p:grpSpPr>
        <p:sp>
          <p:nvSpPr>
            <p:cNvPr id="39" name="object 39"/>
            <p:cNvSpPr/>
            <p:nvPr/>
          </p:nvSpPr>
          <p:spPr>
            <a:xfrm>
              <a:off x="8178545" y="1384553"/>
              <a:ext cx="3747135" cy="4165600"/>
            </a:xfrm>
            <a:custGeom>
              <a:avLst/>
              <a:gdLst/>
              <a:ahLst/>
              <a:cxnLst/>
              <a:rect l="l" t="t" r="r" b="b"/>
              <a:pathLst>
                <a:path w="3747134" h="4165600">
                  <a:moveTo>
                    <a:pt x="1873377" y="0"/>
                  </a:moveTo>
                  <a:lnTo>
                    <a:pt x="0" y="936751"/>
                  </a:lnTo>
                  <a:lnTo>
                    <a:pt x="0" y="3228467"/>
                  </a:lnTo>
                  <a:lnTo>
                    <a:pt x="1873377" y="4165092"/>
                  </a:lnTo>
                  <a:lnTo>
                    <a:pt x="3746754" y="3228467"/>
                  </a:lnTo>
                  <a:lnTo>
                    <a:pt x="3746754" y="936751"/>
                  </a:lnTo>
                  <a:lnTo>
                    <a:pt x="1873377" y="0"/>
                  </a:lnTo>
                  <a:close/>
                </a:path>
              </a:pathLst>
            </a:custGeom>
            <a:solidFill>
              <a:srgbClr val="1B31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909303" y="1946909"/>
              <a:ext cx="2433828" cy="674370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76537" y="2276093"/>
              <a:ext cx="2243328" cy="674370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719815" y="2276093"/>
              <a:ext cx="569214" cy="674370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06433" y="2605277"/>
              <a:ext cx="2638805" cy="674370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87561" y="2934461"/>
              <a:ext cx="2790444" cy="674369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33053" y="3263646"/>
              <a:ext cx="3386328" cy="674369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94013" y="3592830"/>
              <a:ext cx="3263646" cy="674370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09837" y="3922013"/>
              <a:ext cx="3030474" cy="674369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459723" y="4251197"/>
              <a:ext cx="3332226" cy="674369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086849" y="4580381"/>
              <a:ext cx="1991868" cy="674370"/>
            </a:xfrm>
            <a:prstGeom prst="rect">
              <a:avLst/>
            </a:prstGeom>
          </p:spPr>
        </p:pic>
      </p:grpSp>
      <p:sp>
        <p:nvSpPr>
          <p:cNvPr id="50" name="object 50"/>
          <p:cNvSpPr txBox="1"/>
          <p:nvPr/>
        </p:nvSpPr>
        <p:spPr>
          <a:xfrm>
            <a:off x="8609838" y="2023617"/>
            <a:ext cx="2925445" cy="30251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85445" marR="378460" indent="102870" algn="just">
              <a:lnSpc>
                <a:spcPts val="2590"/>
              </a:lnSpc>
              <a:spcBef>
                <a:spcPts val="425"/>
              </a:spcBef>
            </a:pPr>
            <a:r>
              <a:rPr sz="24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Читательская </a:t>
            </a:r>
            <a:r>
              <a:rPr sz="24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грамотность </a:t>
            </a:r>
            <a:r>
              <a:rPr sz="2400" spc="630" dirty="0">
                <a:solidFill>
                  <a:srgbClr val="FFFFFF"/>
                </a:solidFill>
                <a:latin typeface="Microsoft Sans Serif"/>
                <a:cs typeface="Microsoft Sans Serif"/>
              </a:rPr>
              <a:t>– </a:t>
            </a:r>
            <a:r>
              <a:rPr sz="2400" spc="-6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FFFFFF"/>
                </a:solidFill>
                <a:latin typeface="Microsoft Sans Serif"/>
                <a:cs typeface="Microsoft Sans Serif"/>
              </a:rPr>
              <a:t>универса</a:t>
            </a:r>
            <a:r>
              <a:rPr sz="2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л</a:t>
            </a:r>
            <a:r>
              <a:rPr sz="24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ьная</a:t>
            </a:r>
            <a:endParaRPr sz="2400" dirty="0">
              <a:latin typeface="Microsoft Sans Serif"/>
              <a:cs typeface="Microsoft Sans Serif"/>
            </a:endParaRPr>
          </a:p>
          <a:p>
            <a:pPr marL="12700" marR="5080" algn="ctr">
              <a:lnSpc>
                <a:spcPts val="2590"/>
              </a:lnSpc>
              <a:spcBef>
                <a:spcPts val="10"/>
              </a:spcBef>
            </a:pPr>
            <a:r>
              <a:rPr sz="24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метапредметная </a:t>
            </a:r>
            <a:r>
              <a:rPr sz="24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дефиниция,</a:t>
            </a:r>
            <a:r>
              <a:rPr sz="24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которая </a:t>
            </a:r>
            <a:r>
              <a:rPr sz="2400" spc="-62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повышает</a:t>
            </a:r>
            <a:r>
              <a:rPr sz="24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качество</a:t>
            </a:r>
            <a:endParaRPr sz="2400" dirty="0">
              <a:latin typeface="Microsoft Sans Serif"/>
              <a:cs typeface="Microsoft Sans Serif"/>
            </a:endParaRPr>
          </a:p>
          <a:p>
            <a:pPr marL="38735" marR="30480" indent="149860">
              <a:lnSpc>
                <a:spcPts val="2590"/>
              </a:lnSpc>
              <a:spcBef>
                <a:spcPts val="5"/>
              </a:spcBef>
            </a:pPr>
            <a:r>
              <a:rPr sz="2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освоения</a:t>
            </a:r>
            <a:r>
              <a:rPr sz="24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4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каждого </a:t>
            </a:r>
            <a:r>
              <a:rPr sz="24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предмете</a:t>
            </a:r>
            <a:r>
              <a:rPr sz="24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школьной</a:t>
            </a:r>
            <a:endParaRPr sz="2400" dirty="0">
              <a:latin typeface="Microsoft Sans Serif"/>
              <a:cs typeface="Microsoft Sans Serif"/>
            </a:endParaRPr>
          </a:p>
          <a:p>
            <a:pPr marL="666115">
              <a:lnSpc>
                <a:spcPts val="2555"/>
              </a:lnSpc>
            </a:pPr>
            <a:r>
              <a:rPr sz="24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программы</a:t>
            </a:r>
            <a:endParaRPr sz="2400" dirty="0">
              <a:latin typeface="Microsoft Sans Serif"/>
              <a:cs typeface="Microsoft Sans Serif"/>
            </a:endParaRPr>
          </a:p>
        </p:txBody>
      </p:sp>
      <p:sp>
        <p:nvSpPr>
          <p:cNvPr id="51" name="object 51"/>
          <p:cNvSpPr txBox="1">
            <a:spLocks noGrp="1"/>
          </p:cNvSpPr>
          <p:nvPr>
            <p:ph type="sldNum" sz="quarter" idx="4294967295"/>
          </p:nvPr>
        </p:nvSpPr>
        <p:spPr>
          <a:xfrm>
            <a:off x="11602973" y="6554471"/>
            <a:ext cx="241934" cy="18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625">
              <a:lnSpc>
                <a:spcPts val="131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54" name="Прямоугольник 53">
            <a:extLst>
              <a:ext uri="{FF2B5EF4-FFF2-40B4-BE49-F238E27FC236}">
                <a16:creationId xmlns:a16="http://schemas.microsoft.com/office/drawing/2014/main" id="{A3D91046-6605-42C9-B80D-0E063D7ED567}"/>
              </a:ext>
            </a:extLst>
          </p:cNvPr>
          <p:cNvSpPr/>
          <p:nvPr/>
        </p:nvSpPr>
        <p:spPr>
          <a:xfrm>
            <a:off x="81347" y="325981"/>
            <a:ext cx="83294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ВАЖНО!!!</a:t>
            </a:r>
            <a:b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уроках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различных </a:t>
            </a:r>
            <a:r>
              <a:rPr lang="ru-RU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предметных</a:t>
            </a:r>
            <a:r>
              <a:rPr lang="ru-RU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областей должны быть задействованы все виды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речевой деятельности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5" name="Рисунок 5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0E0BE5D-CFD0-459F-B271-D443FBA016FA}"/>
              </a:ext>
            </a:extLst>
          </p:cNvPr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9390" y="526027"/>
            <a:ext cx="1647276" cy="53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5891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SShafigullin\Desktop\Проекты\Брендбук\Гайдлайн\Презентация\презентация шаблон КФУ-01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381"/>
            <a:ext cx="12192000" cy="6855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SShafigullin\Desktop\2020\Презентация КФУ\kfu_logo_circle_rus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9403" y="548680"/>
            <a:ext cx="1536171" cy="149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898;g89d9307d70_13_164"/>
          <p:cNvSpPr txBox="1"/>
          <p:nvPr/>
        </p:nvSpPr>
        <p:spPr>
          <a:xfrm>
            <a:off x="0" y="2705143"/>
            <a:ext cx="11963400" cy="13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60932" rIns="121897" bIns="60932" anchor="ctr" anchorCtr="0">
            <a:noAutofit/>
          </a:bodyPr>
          <a:lstStyle/>
          <a:p>
            <a:pPr algn="ctr">
              <a:buClr>
                <a:srgbClr val="000000"/>
              </a:buClr>
              <a:buSzPts val="5867"/>
            </a:pPr>
            <a:r>
              <a:rPr lang="en-US" sz="5300" b="1" dirty="0" err="1">
                <a:solidFill>
                  <a:schemeClr val="bg1"/>
                </a:solidFill>
                <a:ea typeface="Arial"/>
                <a:cs typeface="Arial"/>
                <a:sym typeface="Arial"/>
              </a:rPr>
              <a:t>Спасибо</a:t>
            </a:r>
            <a:r>
              <a:rPr lang="en-US" sz="5300" b="1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5300" b="1" dirty="0" err="1">
                <a:solidFill>
                  <a:schemeClr val="bg1"/>
                </a:solidFill>
                <a:ea typeface="Arial"/>
                <a:cs typeface="Arial"/>
                <a:sym typeface="Arial"/>
              </a:rPr>
              <a:t>за</a:t>
            </a:r>
            <a:r>
              <a:rPr lang="en-US" sz="5300" b="1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 </a:t>
            </a:r>
            <a:r>
              <a:rPr lang="en-US" sz="5300" b="1" dirty="0" err="1">
                <a:solidFill>
                  <a:schemeClr val="bg1"/>
                </a:solidFill>
                <a:ea typeface="Arial"/>
                <a:cs typeface="Arial"/>
                <a:sym typeface="Arial"/>
              </a:rPr>
              <a:t>внимание</a:t>
            </a:r>
            <a:r>
              <a:rPr lang="en-US" sz="5300" b="1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!</a:t>
            </a:r>
            <a:endParaRPr sz="5300" b="1" dirty="0">
              <a:solidFill>
                <a:schemeClr val="bg1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67200" y="4708539"/>
            <a:ext cx="8736971" cy="1231102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Волкова Ольга Валерьевна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Контакты: 8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917 25 02 348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E</a:t>
            </a:r>
            <a:r>
              <a:rPr lang="ru-RU" sz="2400" b="1" dirty="0">
                <a:solidFill>
                  <a:schemeClr val="bg1"/>
                </a:solidFill>
              </a:rPr>
              <a:t>-</a:t>
            </a:r>
            <a:r>
              <a:rPr lang="en-US" sz="2400" b="1" dirty="0">
                <a:solidFill>
                  <a:schemeClr val="bg1"/>
                </a:solidFill>
              </a:rPr>
              <a:t>mail</a:t>
            </a:r>
            <a:r>
              <a:rPr lang="ru-RU" sz="2400" b="1" dirty="0">
                <a:solidFill>
                  <a:schemeClr val="bg1"/>
                </a:solidFill>
              </a:rPr>
              <a:t>: </a:t>
            </a:r>
            <a:r>
              <a:rPr lang="en-US" sz="2400" b="1" dirty="0">
                <a:solidFill>
                  <a:schemeClr val="bg1"/>
                </a:solidFill>
              </a:rPr>
              <a:t>volkova006@mail</a:t>
            </a:r>
            <a:r>
              <a:rPr lang="ru-RU" sz="2400" b="1" dirty="0">
                <a:solidFill>
                  <a:schemeClr val="bg1"/>
                </a:solidFill>
              </a:rPr>
              <a:t>.</a:t>
            </a:r>
            <a:r>
              <a:rPr lang="en-US" sz="2400" b="1" dirty="0" err="1">
                <a:solidFill>
                  <a:schemeClr val="bg1"/>
                </a:solidFill>
              </a:rPr>
              <a:t>ru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794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4215"/>
            <a:ext cx="9054465" cy="1091565"/>
          </a:xfrm>
          <a:custGeom>
            <a:avLst/>
            <a:gdLst/>
            <a:ahLst/>
            <a:cxnLst/>
            <a:rect l="l" t="t" r="r" b="b"/>
            <a:pathLst>
              <a:path w="9054465" h="1091565">
                <a:moveTo>
                  <a:pt x="9054084" y="0"/>
                </a:moveTo>
                <a:lnTo>
                  <a:pt x="0" y="0"/>
                </a:lnTo>
                <a:lnTo>
                  <a:pt x="0" y="1091183"/>
                </a:lnTo>
                <a:lnTo>
                  <a:pt x="9054084" y="1091183"/>
                </a:lnTo>
                <a:lnTo>
                  <a:pt x="9054084" y="0"/>
                </a:lnTo>
                <a:close/>
              </a:path>
            </a:pathLst>
          </a:custGeom>
          <a:solidFill>
            <a:srgbClr val="1B3181"/>
          </a:solidFill>
        </p:spPr>
        <p:txBody>
          <a:bodyPr wrap="square" lIns="0" tIns="0" rIns="0" bIns="0" rtlCol="0"/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3200" b="1" spc="110" dirty="0">
                <a:solidFill>
                  <a:schemeClr val="bg1"/>
                </a:solidFill>
              </a:rPr>
              <a:t>  Вопросы</a:t>
            </a:r>
            <a:r>
              <a:rPr lang="ru-RU" sz="3200" b="1" spc="290" dirty="0">
                <a:solidFill>
                  <a:schemeClr val="bg1"/>
                </a:solidFill>
              </a:rPr>
              <a:t> </a:t>
            </a:r>
            <a:r>
              <a:rPr lang="ru-RU" sz="3200" b="1" spc="114" dirty="0">
                <a:solidFill>
                  <a:schemeClr val="bg1"/>
                </a:solidFill>
              </a:rPr>
              <a:t>вебинара,</a:t>
            </a:r>
            <a:r>
              <a:rPr lang="ru-RU" sz="3200" b="1" spc="240" dirty="0">
                <a:solidFill>
                  <a:schemeClr val="bg1"/>
                </a:solidFill>
              </a:rPr>
              <a:t> </a:t>
            </a:r>
            <a:r>
              <a:rPr lang="ru-RU" sz="3200" b="1" spc="114" dirty="0">
                <a:solidFill>
                  <a:schemeClr val="bg1"/>
                </a:solidFill>
              </a:rPr>
              <a:t>основанные</a:t>
            </a:r>
            <a:r>
              <a:rPr lang="ru-RU" sz="3200" b="1" spc="250" dirty="0">
                <a:solidFill>
                  <a:schemeClr val="bg1"/>
                </a:solidFill>
              </a:rPr>
              <a:t> </a:t>
            </a:r>
            <a:r>
              <a:rPr lang="ru-RU" sz="3200" b="1" spc="70" dirty="0">
                <a:solidFill>
                  <a:schemeClr val="bg1"/>
                </a:solidFill>
              </a:rPr>
              <a:t>на</a:t>
            </a:r>
            <a:endParaRPr lang="ru-RU" sz="3200" b="1" dirty="0">
              <a:solidFill>
                <a:schemeClr val="bg1"/>
              </a:solidFill>
            </a:endParaRPr>
          </a:p>
          <a:p>
            <a:pPr marL="12700">
              <a:lnSpc>
                <a:spcPct val="100000"/>
              </a:lnSpc>
            </a:pPr>
            <a:r>
              <a:rPr lang="ru-RU" sz="3200" b="1" spc="114" dirty="0">
                <a:solidFill>
                  <a:schemeClr val="bg1"/>
                </a:solidFill>
              </a:rPr>
              <a:t>  запросах</a:t>
            </a:r>
            <a:r>
              <a:rPr lang="ru-RU" sz="3200" b="1" spc="260" dirty="0">
                <a:solidFill>
                  <a:schemeClr val="bg1"/>
                </a:solidFill>
              </a:rPr>
              <a:t> </a:t>
            </a:r>
            <a:r>
              <a:rPr lang="ru-RU" sz="3200" b="1" spc="105" dirty="0">
                <a:solidFill>
                  <a:schemeClr val="bg1"/>
                </a:solidFill>
              </a:rPr>
              <a:t>учителей</a:t>
            </a:r>
            <a:r>
              <a:rPr lang="ru-RU" sz="3200" b="1" spc="335" dirty="0">
                <a:solidFill>
                  <a:schemeClr val="bg1"/>
                </a:solidFill>
              </a:rPr>
              <a:t> </a:t>
            </a:r>
            <a:r>
              <a:rPr lang="ru-RU" sz="3200" b="1" spc="70" dirty="0">
                <a:solidFill>
                  <a:schemeClr val="bg1"/>
                </a:solidFill>
              </a:rPr>
              <a:t>по</a:t>
            </a:r>
            <a:r>
              <a:rPr lang="ru-RU" sz="3200" b="1" spc="270" dirty="0">
                <a:solidFill>
                  <a:schemeClr val="bg1"/>
                </a:solidFill>
              </a:rPr>
              <a:t> </a:t>
            </a:r>
            <a:r>
              <a:rPr lang="ru-RU" sz="3200" b="1" spc="85" dirty="0">
                <a:solidFill>
                  <a:schemeClr val="bg1"/>
                </a:solidFill>
              </a:rPr>
              <a:t>результатам</a:t>
            </a:r>
            <a:r>
              <a:rPr lang="ru-RU" sz="3200" b="1" spc="330" dirty="0">
                <a:solidFill>
                  <a:schemeClr val="bg1"/>
                </a:solidFill>
              </a:rPr>
              <a:t> </a:t>
            </a:r>
            <a:r>
              <a:rPr lang="ru-RU" sz="3200" b="1" spc="80" dirty="0">
                <a:solidFill>
                  <a:schemeClr val="bg1"/>
                </a:solidFill>
              </a:rPr>
              <a:t>встреч</a:t>
            </a:r>
            <a:endParaRPr sz="3200" b="1"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91081" y="3256789"/>
            <a:ext cx="8803049" cy="446452"/>
          </a:xfrm>
          <a:custGeom>
            <a:avLst/>
            <a:gdLst/>
            <a:ahLst/>
            <a:cxnLst/>
            <a:rect l="l" t="t" r="r" b="b"/>
            <a:pathLst>
              <a:path w="6157595" h="429895">
                <a:moveTo>
                  <a:pt x="38862" y="0"/>
                </a:moveTo>
                <a:lnTo>
                  <a:pt x="23735" y="3053"/>
                </a:lnTo>
                <a:lnTo>
                  <a:pt x="11382" y="11382"/>
                </a:lnTo>
                <a:lnTo>
                  <a:pt x="3053" y="23735"/>
                </a:lnTo>
                <a:lnTo>
                  <a:pt x="0" y="38862"/>
                </a:lnTo>
                <a:lnTo>
                  <a:pt x="3053" y="53988"/>
                </a:lnTo>
                <a:lnTo>
                  <a:pt x="11382" y="66341"/>
                </a:lnTo>
                <a:lnTo>
                  <a:pt x="23735" y="74670"/>
                </a:lnTo>
                <a:lnTo>
                  <a:pt x="38862" y="77724"/>
                </a:lnTo>
                <a:lnTo>
                  <a:pt x="53988" y="74670"/>
                </a:lnTo>
                <a:lnTo>
                  <a:pt x="66341" y="66341"/>
                </a:lnTo>
                <a:lnTo>
                  <a:pt x="74670" y="53988"/>
                </a:lnTo>
                <a:lnTo>
                  <a:pt x="75108" y="51815"/>
                </a:lnTo>
                <a:lnTo>
                  <a:pt x="38862" y="51815"/>
                </a:lnTo>
                <a:lnTo>
                  <a:pt x="38862" y="25908"/>
                </a:lnTo>
                <a:lnTo>
                  <a:pt x="75108" y="25908"/>
                </a:lnTo>
                <a:lnTo>
                  <a:pt x="74670" y="23735"/>
                </a:lnTo>
                <a:lnTo>
                  <a:pt x="66341" y="11382"/>
                </a:lnTo>
                <a:lnTo>
                  <a:pt x="53988" y="3053"/>
                </a:lnTo>
                <a:lnTo>
                  <a:pt x="38862" y="0"/>
                </a:lnTo>
                <a:close/>
              </a:path>
              <a:path w="6157595" h="429895">
                <a:moveTo>
                  <a:pt x="64769" y="25908"/>
                </a:moveTo>
                <a:lnTo>
                  <a:pt x="38862" y="25908"/>
                </a:lnTo>
                <a:lnTo>
                  <a:pt x="38862" y="51815"/>
                </a:lnTo>
                <a:lnTo>
                  <a:pt x="64769" y="51815"/>
                </a:lnTo>
                <a:lnTo>
                  <a:pt x="64769" y="25908"/>
                </a:lnTo>
                <a:close/>
              </a:path>
              <a:path w="6157595" h="429895">
                <a:moveTo>
                  <a:pt x="75108" y="25908"/>
                </a:moveTo>
                <a:lnTo>
                  <a:pt x="64769" y="25908"/>
                </a:lnTo>
                <a:lnTo>
                  <a:pt x="64769" y="51815"/>
                </a:lnTo>
                <a:lnTo>
                  <a:pt x="75108" y="51815"/>
                </a:lnTo>
                <a:lnTo>
                  <a:pt x="77724" y="38862"/>
                </a:lnTo>
                <a:lnTo>
                  <a:pt x="75108" y="25908"/>
                </a:lnTo>
                <a:close/>
              </a:path>
              <a:path w="6157595" h="429895">
                <a:moveTo>
                  <a:pt x="116586" y="25908"/>
                </a:moveTo>
                <a:lnTo>
                  <a:pt x="90678" y="25908"/>
                </a:lnTo>
                <a:lnTo>
                  <a:pt x="90678" y="51815"/>
                </a:lnTo>
                <a:lnTo>
                  <a:pt x="116586" y="51815"/>
                </a:lnTo>
                <a:lnTo>
                  <a:pt x="116586" y="25908"/>
                </a:lnTo>
                <a:close/>
              </a:path>
              <a:path w="6157595" h="429895">
                <a:moveTo>
                  <a:pt x="168401" y="25908"/>
                </a:moveTo>
                <a:lnTo>
                  <a:pt x="142494" y="25908"/>
                </a:lnTo>
                <a:lnTo>
                  <a:pt x="142494" y="51815"/>
                </a:lnTo>
                <a:lnTo>
                  <a:pt x="168401" y="51815"/>
                </a:lnTo>
                <a:lnTo>
                  <a:pt x="168401" y="25908"/>
                </a:lnTo>
                <a:close/>
              </a:path>
              <a:path w="6157595" h="429895">
                <a:moveTo>
                  <a:pt x="220218" y="25908"/>
                </a:moveTo>
                <a:lnTo>
                  <a:pt x="194310" y="25908"/>
                </a:lnTo>
                <a:lnTo>
                  <a:pt x="194310" y="51815"/>
                </a:lnTo>
                <a:lnTo>
                  <a:pt x="220218" y="51815"/>
                </a:lnTo>
                <a:lnTo>
                  <a:pt x="220218" y="25908"/>
                </a:lnTo>
                <a:close/>
              </a:path>
              <a:path w="6157595" h="429895">
                <a:moveTo>
                  <a:pt x="272033" y="25908"/>
                </a:moveTo>
                <a:lnTo>
                  <a:pt x="246125" y="25908"/>
                </a:lnTo>
                <a:lnTo>
                  <a:pt x="246125" y="51815"/>
                </a:lnTo>
                <a:lnTo>
                  <a:pt x="272033" y="51815"/>
                </a:lnTo>
                <a:lnTo>
                  <a:pt x="272033" y="25908"/>
                </a:lnTo>
                <a:close/>
              </a:path>
              <a:path w="6157595" h="429895">
                <a:moveTo>
                  <a:pt x="323850" y="25908"/>
                </a:moveTo>
                <a:lnTo>
                  <a:pt x="297942" y="25908"/>
                </a:lnTo>
                <a:lnTo>
                  <a:pt x="297942" y="51815"/>
                </a:lnTo>
                <a:lnTo>
                  <a:pt x="323850" y="51815"/>
                </a:lnTo>
                <a:lnTo>
                  <a:pt x="323850" y="25908"/>
                </a:lnTo>
                <a:close/>
              </a:path>
              <a:path w="6157595" h="429895">
                <a:moveTo>
                  <a:pt x="375666" y="25908"/>
                </a:moveTo>
                <a:lnTo>
                  <a:pt x="349757" y="25908"/>
                </a:lnTo>
                <a:lnTo>
                  <a:pt x="349757" y="51815"/>
                </a:lnTo>
                <a:lnTo>
                  <a:pt x="375666" y="51815"/>
                </a:lnTo>
                <a:lnTo>
                  <a:pt x="375666" y="25908"/>
                </a:lnTo>
                <a:close/>
              </a:path>
              <a:path w="6157595" h="429895">
                <a:moveTo>
                  <a:pt x="427481" y="25908"/>
                </a:moveTo>
                <a:lnTo>
                  <a:pt x="401574" y="25908"/>
                </a:lnTo>
                <a:lnTo>
                  <a:pt x="401574" y="51815"/>
                </a:lnTo>
                <a:lnTo>
                  <a:pt x="427481" y="51815"/>
                </a:lnTo>
                <a:lnTo>
                  <a:pt x="427481" y="25908"/>
                </a:lnTo>
                <a:close/>
              </a:path>
              <a:path w="6157595" h="429895">
                <a:moveTo>
                  <a:pt x="479298" y="25908"/>
                </a:moveTo>
                <a:lnTo>
                  <a:pt x="453389" y="25908"/>
                </a:lnTo>
                <a:lnTo>
                  <a:pt x="453389" y="51815"/>
                </a:lnTo>
                <a:lnTo>
                  <a:pt x="479298" y="51815"/>
                </a:lnTo>
                <a:lnTo>
                  <a:pt x="479298" y="25908"/>
                </a:lnTo>
                <a:close/>
              </a:path>
              <a:path w="6157595" h="429895">
                <a:moveTo>
                  <a:pt x="531113" y="25908"/>
                </a:moveTo>
                <a:lnTo>
                  <a:pt x="505206" y="25908"/>
                </a:lnTo>
                <a:lnTo>
                  <a:pt x="505206" y="51815"/>
                </a:lnTo>
                <a:lnTo>
                  <a:pt x="531113" y="51815"/>
                </a:lnTo>
                <a:lnTo>
                  <a:pt x="531113" y="25908"/>
                </a:lnTo>
                <a:close/>
              </a:path>
              <a:path w="6157595" h="429895">
                <a:moveTo>
                  <a:pt x="582930" y="25908"/>
                </a:moveTo>
                <a:lnTo>
                  <a:pt x="557022" y="25908"/>
                </a:lnTo>
                <a:lnTo>
                  <a:pt x="557022" y="51815"/>
                </a:lnTo>
                <a:lnTo>
                  <a:pt x="582930" y="51815"/>
                </a:lnTo>
                <a:lnTo>
                  <a:pt x="582930" y="25908"/>
                </a:lnTo>
                <a:close/>
              </a:path>
              <a:path w="6157595" h="429895">
                <a:moveTo>
                  <a:pt x="634745" y="25908"/>
                </a:moveTo>
                <a:lnTo>
                  <a:pt x="608838" y="25908"/>
                </a:lnTo>
                <a:lnTo>
                  <a:pt x="608838" y="51815"/>
                </a:lnTo>
                <a:lnTo>
                  <a:pt x="634745" y="51815"/>
                </a:lnTo>
                <a:lnTo>
                  <a:pt x="634745" y="25908"/>
                </a:lnTo>
                <a:close/>
              </a:path>
              <a:path w="6157595" h="429895">
                <a:moveTo>
                  <a:pt x="686562" y="25908"/>
                </a:moveTo>
                <a:lnTo>
                  <a:pt x="660654" y="25908"/>
                </a:lnTo>
                <a:lnTo>
                  <a:pt x="660654" y="51815"/>
                </a:lnTo>
                <a:lnTo>
                  <a:pt x="686562" y="51815"/>
                </a:lnTo>
                <a:lnTo>
                  <a:pt x="686562" y="25908"/>
                </a:lnTo>
                <a:close/>
              </a:path>
              <a:path w="6157595" h="429895">
                <a:moveTo>
                  <a:pt x="738377" y="25908"/>
                </a:moveTo>
                <a:lnTo>
                  <a:pt x="712469" y="25908"/>
                </a:lnTo>
                <a:lnTo>
                  <a:pt x="712469" y="51815"/>
                </a:lnTo>
                <a:lnTo>
                  <a:pt x="738377" y="51815"/>
                </a:lnTo>
                <a:lnTo>
                  <a:pt x="738377" y="25908"/>
                </a:lnTo>
                <a:close/>
              </a:path>
              <a:path w="6157595" h="429895">
                <a:moveTo>
                  <a:pt x="790194" y="25908"/>
                </a:moveTo>
                <a:lnTo>
                  <a:pt x="764286" y="25908"/>
                </a:lnTo>
                <a:lnTo>
                  <a:pt x="764286" y="51815"/>
                </a:lnTo>
                <a:lnTo>
                  <a:pt x="790194" y="51815"/>
                </a:lnTo>
                <a:lnTo>
                  <a:pt x="790194" y="25908"/>
                </a:lnTo>
                <a:close/>
              </a:path>
              <a:path w="6157595" h="429895">
                <a:moveTo>
                  <a:pt x="842010" y="25908"/>
                </a:moveTo>
                <a:lnTo>
                  <a:pt x="816101" y="25908"/>
                </a:lnTo>
                <a:lnTo>
                  <a:pt x="816101" y="51815"/>
                </a:lnTo>
                <a:lnTo>
                  <a:pt x="842010" y="51815"/>
                </a:lnTo>
                <a:lnTo>
                  <a:pt x="842010" y="25908"/>
                </a:lnTo>
                <a:close/>
              </a:path>
              <a:path w="6157595" h="429895">
                <a:moveTo>
                  <a:pt x="893826" y="25908"/>
                </a:moveTo>
                <a:lnTo>
                  <a:pt x="867918" y="25908"/>
                </a:lnTo>
                <a:lnTo>
                  <a:pt x="867918" y="51815"/>
                </a:lnTo>
                <a:lnTo>
                  <a:pt x="893826" y="51815"/>
                </a:lnTo>
                <a:lnTo>
                  <a:pt x="893826" y="25908"/>
                </a:lnTo>
                <a:close/>
              </a:path>
              <a:path w="6157595" h="429895">
                <a:moveTo>
                  <a:pt x="945642" y="25908"/>
                </a:moveTo>
                <a:lnTo>
                  <a:pt x="919733" y="25908"/>
                </a:lnTo>
                <a:lnTo>
                  <a:pt x="919733" y="51815"/>
                </a:lnTo>
                <a:lnTo>
                  <a:pt x="945642" y="51815"/>
                </a:lnTo>
                <a:lnTo>
                  <a:pt x="945642" y="25908"/>
                </a:lnTo>
                <a:close/>
              </a:path>
              <a:path w="6157595" h="429895">
                <a:moveTo>
                  <a:pt x="997457" y="25908"/>
                </a:moveTo>
                <a:lnTo>
                  <a:pt x="971550" y="25908"/>
                </a:lnTo>
                <a:lnTo>
                  <a:pt x="971550" y="51815"/>
                </a:lnTo>
                <a:lnTo>
                  <a:pt x="997457" y="51815"/>
                </a:lnTo>
                <a:lnTo>
                  <a:pt x="997457" y="25908"/>
                </a:lnTo>
                <a:close/>
              </a:path>
              <a:path w="6157595" h="429895">
                <a:moveTo>
                  <a:pt x="1049274" y="25908"/>
                </a:moveTo>
                <a:lnTo>
                  <a:pt x="1023366" y="25908"/>
                </a:lnTo>
                <a:lnTo>
                  <a:pt x="1023366" y="51815"/>
                </a:lnTo>
                <a:lnTo>
                  <a:pt x="1049274" y="51815"/>
                </a:lnTo>
                <a:lnTo>
                  <a:pt x="1049274" y="25908"/>
                </a:lnTo>
                <a:close/>
              </a:path>
              <a:path w="6157595" h="429895">
                <a:moveTo>
                  <a:pt x="1101089" y="25908"/>
                </a:moveTo>
                <a:lnTo>
                  <a:pt x="1075182" y="25908"/>
                </a:lnTo>
                <a:lnTo>
                  <a:pt x="1075182" y="51815"/>
                </a:lnTo>
                <a:lnTo>
                  <a:pt x="1101089" y="51815"/>
                </a:lnTo>
                <a:lnTo>
                  <a:pt x="1101089" y="25908"/>
                </a:lnTo>
                <a:close/>
              </a:path>
              <a:path w="6157595" h="429895">
                <a:moveTo>
                  <a:pt x="1152906" y="25908"/>
                </a:moveTo>
                <a:lnTo>
                  <a:pt x="1126998" y="25908"/>
                </a:lnTo>
                <a:lnTo>
                  <a:pt x="1126998" y="51815"/>
                </a:lnTo>
                <a:lnTo>
                  <a:pt x="1152906" y="51815"/>
                </a:lnTo>
                <a:lnTo>
                  <a:pt x="1152906" y="25908"/>
                </a:lnTo>
                <a:close/>
              </a:path>
              <a:path w="6157595" h="429895">
                <a:moveTo>
                  <a:pt x="1204722" y="25908"/>
                </a:moveTo>
                <a:lnTo>
                  <a:pt x="1178814" y="25908"/>
                </a:lnTo>
                <a:lnTo>
                  <a:pt x="1178814" y="51815"/>
                </a:lnTo>
                <a:lnTo>
                  <a:pt x="1204722" y="51815"/>
                </a:lnTo>
                <a:lnTo>
                  <a:pt x="1204722" y="25908"/>
                </a:lnTo>
                <a:close/>
              </a:path>
              <a:path w="6157595" h="429895">
                <a:moveTo>
                  <a:pt x="1256538" y="25908"/>
                </a:moveTo>
                <a:lnTo>
                  <a:pt x="1230630" y="25908"/>
                </a:lnTo>
                <a:lnTo>
                  <a:pt x="1230630" y="51815"/>
                </a:lnTo>
                <a:lnTo>
                  <a:pt x="1256538" y="51815"/>
                </a:lnTo>
                <a:lnTo>
                  <a:pt x="1256538" y="25908"/>
                </a:lnTo>
                <a:close/>
              </a:path>
              <a:path w="6157595" h="429895">
                <a:moveTo>
                  <a:pt x="1308354" y="25908"/>
                </a:moveTo>
                <a:lnTo>
                  <a:pt x="1282445" y="25908"/>
                </a:lnTo>
                <a:lnTo>
                  <a:pt x="1282445" y="51815"/>
                </a:lnTo>
                <a:lnTo>
                  <a:pt x="1308354" y="51815"/>
                </a:lnTo>
                <a:lnTo>
                  <a:pt x="1308354" y="25908"/>
                </a:lnTo>
                <a:close/>
              </a:path>
              <a:path w="6157595" h="429895">
                <a:moveTo>
                  <a:pt x="1360170" y="25908"/>
                </a:moveTo>
                <a:lnTo>
                  <a:pt x="1334262" y="25908"/>
                </a:lnTo>
                <a:lnTo>
                  <a:pt x="1334262" y="51815"/>
                </a:lnTo>
                <a:lnTo>
                  <a:pt x="1360170" y="51815"/>
                </a:lnTo>
                <a:lnTo>
                  <a:pt x="1360170" y="25908"/>
                </a:lnTo>
                <a:close/>
              </a:path>
              <a:path w="6157595" h="429895">
                <a:moveTo>
                  <a:pt x="1411986" y="25908"/>
                </a:moveTo>
                <a:lnTo>
                  <a:pt x="1386077" y="25908"/>
                </a:lnTo>
                <a:lnTo>
                  <a:pt x="1386077" y="51815"/>
                </a:lnTo>
                <a:lnTo>
                  <a:pt x="1411986" y="51815"/>
                </a:lnTo>
                <a:lnTo>
                  <a:pt x="1411986" y="25908"/>
                </a:lnTo>
                <a:close/>
              </a:path>
              <a:path w="6157595" h="429895">
                <a:moveTo>
                  <a:pt x="1463802" y="25908"/>
                </a:moveTo>
                <a:lnTo>
                  <a:pt x="1437894" y="25908"/>
                </a:lnTo>
                <a:lnTo>
                  <a:pt x="1437894" y="51815"/>
                </a:lnTo>
                <a:lnTo>
                  <a:pt x="1463802" y="51815"/>
                </a:lnTo>
                <a:lnTo>
                  <a:pt x="1463802" y="25908"/>
                </a:lnTo>
                <a:close/>
              </a:path>
              <a:path w="6157595" h="429895">
                <a:moveTo>
                  <a:pt x="1515618" y="25908"/>
                </a:moveTo>
                <a:lnTo>
                  <a:pt x="1489710" y="25908"/>
                </a:lnTo>
                <a:lnTo>
                  <a:pt x="1489710" y="51815"/>
                </a:lnTo>
                <a:lnTo>
                  <a:pt x="1515618" y="51815"/>
                </a:lnTo>
                <a:lnTo>
                  <a:pt x="1515618" y="25908"/>
                </a:lnTo>
                <a:close/>
              </a:path>
              <a:path w="6157595" h="429895">
                <a:moveTo>
                  <a:pt x="1567433" y="25908"/>
                </a:moveTo>
                <a:lnTo>
                  <a:pt x="1541526" y="25908"/>
                </a:lnTo>
                <a:lnTo>
                  <a:pt x="1541526" y="51815"/>
                </a:lnTo>
                <a:lnTo>
                  <a:pt x="1567433" y="51815"/>
                </a:lnTo>
                <a:lnTo>
                  <a:pt x="1567433" y="25908"/>
                </a:lnTo>
                <a:close/>
              </a:path>
              <a:path w="6157595" h="429895">
                <a:moveTo>
                  <a:pt x="1619250" y="25908"/>
                </a:moveTo>
                <a:lnTo>
                  <a:pt x="1593342" y="25908"/>
                </a:lnTo>
                <a:lnTo>
                  <a:pt x="1593342" y="51815"/>
                </a:lnTo>
                <a:lnTo>
                  <a:pt x="1619250" y="51815"/>
                </a:lnTo>
                <a:lnTo>
                  <a:pt x="1619250" y="25908"/>
                </a:lnTo>
                <a:close/>
              </a:path>
              <a:path w="6157595" h="429895">
                <a:moveTo>
                  <a:pt x="1671066" y="25908"/>
                </a:moveTo>
                <a:lnTo>
                  <a:pt x="1645158" y="25908"/>
                </a:lnTo>
                <a:lnTo>
                  <a:pt x="1645158" y="51815"/>
                </a:lnTo>
                <a:lnTo>
                  <a:pt x="1671066" y="51815"/>
                </a:lnTo>
                <a:lnTo>
                  <a:pt x="1671066" y="25908"/>
                </a:lnTo>
                <a:close/>
              </a:path>
              <a:path w="6157595" h="429895">
                <a:moveTo>
                  <a:pt x="1722882" y="25908"/>
                </a:moveTo>
                <a:lnTo>
                  <a:pt x="1696974" y="25908"/>
                </a:lnTo>
                <a:lnTo>
                  <a:pt x="1696974" y="51815"/>
                </a:lnTo>
                <a:lnTo>
                  <a:pt x="1722882" y="51815"/>
                </a:lnTo>
                <a:lnTo>
                  <a:pt x="1722882" y="25908"/>
                </a:lnTo>
                <a:close/>
              </a:path>
              <a:path w="6157595" h="429895">
                <a:moveTo>
                  <a:pt x="1774698" y="25908"/>
                </a:moveTo>
                <a:lnTo>
                  <a:pt x="1748789" y="25908"/>
                </a:lnTo>
                <a:lnTo>
                  <a:pt x="1748789" y="51815"/>
                </a:lnTo>
                <a:lnTo>
                  <a:pt x="1774698" y="51815"/>
                </a:lnTo>
                <a:lnTo>
                  <a:pt x="1774698" y="25908"/>
                </a:lnTo>
                <a:close/>
              </a:path>
              <a:path w="6157595" h="429895">
                <a:moveTo>
                  <a:pt x="1826514" y="25908"/>
                </a:moveTo>
                <a:lnTo>
                  <a:pt x="1800605" y="25908"/>
                </a:lnTo>
                <a:lnTo>
                  <a:pt x="1800605" y="51815"/>
                </a:lnTo>
                <a:lnTo>
                  <a:pt x="1826514" y="51815"/>
                </a:lnTo>
                <a:lnTo>
                  <a:pt x="1826514" y="25908"/>
                </a:lnTo>
                <a:close/>
              </a:path>
              <a:path w="6157595" h="429895">
                <a:moveTo>
                  <a:pt x="1878329" y="25908"/>
                </a:moveTo>
                <a:lnTo>
                  <a:pt x="1852422" y="25908"/>
                </a:lnTo>
                <a:lnTo>
                  <a:pt x="1852422" y="51815"/>
                </a:lnTo>
                <a:lnTo>
                  <a:pt x="1878329" y="51815"/>
                </a:lnTo>
                <a:lnTo>
                  <a:pt x="1878329" y="25908"/>
                </a:lnTo>
                <a:close/>
              </a:path>
              <a:path w="6157595" h="429895">
                <a:moveTo>
                  <a:pt x="1930146" y="25908"/>
                </a:moveTo>
                <a:lnTo>
                  <a:pt x="1904238" y="25908"/>
                </a:lnTo>
                <a:lnTo>
                  <a:pt x="1904238" y="51815"/>
                </a:lnTo>
                <a:lnTo>
                  <a:pt x="1930146" y="51815"/>
                </a:lnTo>
                <a:lnTo>
                  <a:pt x="1930146" y="25908"/>
                </a:lnTo>
                <a:close/>
              </a:path>
              <a:path w="6157595" h="429895">
                <a:moveTo>
                  <a:pt x="1981962" y="25908"/>
                </a:moveTo>
                <a:lnTo>
                  <a:pt x="1956053" y="25908"/>
                </a:lnTo>
                <a:lnTo>
                  <a:pt x="1956053" y="51815"/>
                </a:lnTo>
                <a:lnTo>
                  <a:pt x="1981962" y="51815"/>
                </a:lnTo>
                <a:lnTo>
                  <a:pt x="1981962" y="25908"/>
                </a:lnTo>
                <a:close/>
              </a:path>
              <a:path w="6157595" h="429895">
                <a:moveTo>
                  <a:pt x="2033777" y="25908"/>
                </a:moveTo>
                <a:lnTo>
                  <a:pt x="2007870" y="25908"/>
                </a:lnTo>
                <a:lnTo>
                  <a:pt x="2007870" y="51815"/>
                </a:lnTo>
                <a:lnTo>
                  <a:pt x="2033777" y="51815"/>
                </a:lnTo>
                <a:lnTo>
                  <a:pt x="2033777" y="25908"/>
                </a:lnTo>
                <a:close/>
              </a:path>
              <a:path w="6157595" h="429895">
                <a:moveTo>
                  <a:pt x="2085594" y="25908"/>
                </a:moveTo>
                <a:lnTo>
                  <a:pt x="2059686" y="25908"/>
                </a:lnTo>
                <a:lnTo>
                  <a:pt x="2059686" y="51815"/>
                </a:lnTo>
                <a:lnTo>
                  <a:pt x="2085594" y="51815"/>
                </a:lnTo>
                <a:lnTo>
                  <a:pt x="2085594" y="25908"/>
                </a:lnTo>
                <a:close/>
              </a:path>
              <a:path w="6157595" h="429895">
                <a:moveTo>
                  <a:pt x="2137410" y="25908"/>
                </a:moveTo>
                <a:lnTo>
                  <a:pt x="2111502" y="25908"/>
                </a:lnTo>
                <a:lnTo>
                  <a:pt x="2111502" y="51815"/>
                </a:lnTo>
                <a:lnTo>
                  <a:pt x="2137410" y="51815"/>
                </a:lnTo>
                <a:lnTo>
                  <a:pt x="2137410" y="25908"/>
                </a:lnTo>
                <a:close/>
              </a:path>
              <a:path w="6157595" h="429895">
                <a:moveTo>
                  <a:pt x="2189226" y="25908"/>
                </a:moveTo>
                <a:lnTo>
                  <a:pt x="2163317" y="25908"/>
                </a:lnTo>
                <a:lnTo>
                  <a:pt x="2163317" y="51815"/>
                </a:lnTo>
                <a:lnTo>
                  <a:pt x="2189226" y="51815"/>
                </a:lnTo>
                <a:lnTo>
                  <a:pt x="2189226" y="25908"/>
                </a:lnTo>
                <a:close/>
              </a:path>
              <a:path w="6157595" h="429895">
                <a:moveTo>
                  <a:pt x="2241041" y="25908"/>
                </a:moveTo>
                <a:lnTo>
                  <a:pt x="2215134" y="25908"/>
                </a:lnTo>
                <a:lnTo>
                  <a:pt x="2215134" y="51815"/>
                </a:lnTo>
                <a:lnTo>
                  <a:pt x="2241041" y="51815"/>
                </a:lnTo>
                <a:lnTo>
                  <a:pt x="2241041" y="25908"/>
                </a:lnTo>
                <a:close/>
              </a:path>
              <a:path w="6157595" h="429895">
                <a:moveTo>
                  <a:pt x="2292858" y="25908"/>
                </a:moveTo>
                <a:lnTo>
                  <a:pt x="2266950" y="25908"/>
                </a:lnTo>
                <a:lnTo>
                  <a:pt x="2266950" y="51815"/>
                </a:lnTo>
                <a:lnTo>
                  <a:pt x="2292858" y="51815"/>
                </a:lnTo>
                <a:lnTo>
                  <a:pt x="2292858" y="25908"/>
                </a:lnTo>
                <a:close/>
              </a:path>
              <a:path w="6157595" h="429895">
                <a:moveTo>
                  <a:pt x="2344674" y="25908"/>
                </a:moveTo>
                <a:lnTo>
                  <a:pt x="2318766" y="25908"/>
                </a:lnTo>
                <a:lnTo>
                  <a:pt x="2318766" y="51815"/>
                </a:lnTo>
                <a:lnTo>
                  <a:pt x="2344674" y="51815"/>
                </a:lnTo>
                <a:lnTo>
                  <a:pt x="2344674" y="25908"/>
                </a:lnTo>
                <a:close/>
              </a:path>
              <a:path w="6157595" h="429895">
                <a:moveTo>
                  <a:pt x="2396490" y="25908"/>
                </a:moveTo>
                <a:lnTo>
                  <a:pt x="2370582" y="25908"/>
                </a:lnTo>
                <a:lnTo>
                  <a:pt x="2370582" y="51815"/>
                </a:lnTo>
                <a:lnTo>
                  <a:pt x="2396490" y="51815"/>
                </a:lnTo>
                <a:lnTo>
                  <a:pt x="2396490" y="25908"/>
                </a:lnTo>
                <a:close/>
              </a:path>
              <a:path w="6157595" h="429895">
                <a:moveTo>
                  <a:pt x="2448305" y="25908"/>
                </a:moveTo>
                <a:lnTo>
                  <a:pt x="2422398" y="25908"/>
                </a:lnTo>
                <a:lnTo>
                  <a:pt x="2422398" y="51815"/>
                </a:lnTo>
                <a:lnTo>
                  <a:pt x="2448305" y="51815"/>
                </a:lnTo>
                <a:lnTo>
                  <a:pt x="2448305" y="25908"/>
                </a:lnTo>
                <a:close/>
              </a:path>
              <a:path w="6157595" h="429895">
                <a:moveTo>
                  <a:pt x="2500122" y="25908"/>
                </a:moveTo>
                <a:lnTo>
                  <a:pt x="2474214" y="25908"/>
                </a:lnTo>
                <a:lnTo>
                  <a:pt x="2474214" y="51815"/>
                </a:lnTo>
                <a:lnTo>
                  <a:pt x="2500122" y="51815"/>
                </a:lnTo>
                <a:lnTo>
                  <a:pt x="2500122" y="25908"/>
                </a:lnTo>
                <a:close/>
              </a:path>
              <a:path w="6157595" h="429895">
                <a:moveTo>
                  <a:pt x="2551938" y="25908"/>
                </a:moveTo>
                <a:lnTo>
                  <a:pt x="2526029" y="25908"/>
                </a:lnTo>
                <a:lnTo>
                  <a:pt x="2526029" y="51815"/>
                </a:lnTo>
                <a:lnTo>
                  <a:pt x="2551938" y="51815"/>
                </a:lnTo>
                <a:lnTo>
                  <a:pt x="2551938" y="25908"/>
                </a:lnTo>
                <a:close/>
              </a:path>
              <a:path w="6157595" h="429895">
                <a:moveTo>
                  <a:pt x="2603754" y="25908"/>
                </a:moveTo>
                <a:lnTo>
                  <a:pt x="2577846" y="25908"/>
                </a:lnTo>
                <a:lnTo>
                  <a:pt x="2577846" y="51815"/>
                </a:lnTo>
                <a:lnTo>
                  <a:pt x="2603754" y="51815"/>
                </a:lnTo>
                <a:lnTo>
                  <a:pt x="2603754" y="25908"/>
                </a:lnTo>
                <a:close/>
              </a:path>
              <a:path w="6157595" h="429895">
                <a:moveTo>
                  <a:pt x="2655570" y="25908"/>
                </a:moveTo>
                <a:lnTo>
                  <a:pt x="2629662" y="25908"/>
                </a:lnTo>
                <a:lnTo>
                  <a:pt x="2629662" y="51815"/>
                </a:lnTo>
                <a:lnTo>
                  <a:pt x="2655570" y="51815"/>
                </a:lnTo>
                <a:lnTo>
                  <a:pt x="2655570" y="25908"/>
                </a:lnTo>
                <a:close/>
              </a:path>
              <a:path w="6157595" h="429895">
                <a:moveTo>
                  <a:pt x="2707386" y="25908"/>
                </a:moveTo>
                <a:lnTo>
                  <a:pt x="2681478" y="25908"/>
                </a:lnTo>
                <a:lnTo>
                  <a:pt x="2681478" y="51815"/>
                </a:lnTo>
                <a:lnTo>
                  <a:pt x="2707386" y="51815"/>
                </a:lnTo>
                <a:lnTo>
                  <a:pt x="2707386" y="25908"/>
                </a:lnTo>
                <a:close/>
              </a:path>
              <a:path w="6157595" h="429895">
                <a:moveTo>
                  <a:pt x="2759202" y="25908"/>
                </a:moveTo>
                <a:lnTo>
                  <a:pt x="2733294" y="25908"/>
                </a:lnTo>
                <a:lnTo>
                  <a:pt x="2733294" y="51815"/>
                </a:lnTo>
                <a:lnTo>
                  <a:pt x="2759202" y="51815"/>
                </a:lnTo>
                <a:lnTo>
                  <a:pt x="2759202" y="25908"/>
                </a:lnTo>
                <a:close/>
              </a:path>
              <a:path w="6157595" h="429895">
                <a:moveTo>
                  <a:pt x="2811017" y="25908"/>
                </a:moveTo>
                <a:lnTo>
                  <a:pt x="2785110" y="25908"/>
                </a:lnTo>
                <a:lnTo>
                  <a:pt x="2785110" y="51815"/>
                </a:lnTo>
                <a:lnTo>
                  <a:pt x="2811017" y="51815"/>
                </a:lnTo>
                <a:lnTo>
                  <a:pt x="2811017" y="25908"/>
                </a:lnTo>
                <a:close/>
              </a:path>
              <a:path w="6157595" h="429895">
                <a:moveTo>
                  <a:pt x="2862834" y="25908"/>
                </a:moveTo>
                <a:lnTo>
                  <a:pt x="2836926" y="25908"/>
                </a:lnTo>
                <a:lnTo>
                  <a:pt x="2836926" y="51815"/>
                </a:lnTo>
                <a:lnTo>
                  <a:pt x="2862834" y="51815"/>
                </a:lnTo>
                <a:lnTo>
                  <a:pt x="2862834" y="25908"/>
                </a:lnTo>
                <a:close/>
              </a:path>
              <a:path w="6157595" h="429895">
                <a:moveTo>
                  <a:pt x="2914650" y="25908"/>
                </a:moveTo>
                <a:lnTo>
                  <a:pt x="2888741" y="25908"/>
                </a:lnTo>
                <a:lnTo>
                  <a:pt x="2888741" y="51815"/>
                </a:lnTo>
                <a:lnTo>
                  <a:pt x="2914650" y="51815"/>
                </a:lnTo>
                <a:lnTo>
                  <a:pt x="2914650" y="25908"/>
                </a:lnTo>
                <a:close/>
              </a:path>
              <a:path w="6157595" h="429895">
                <a:moveTo>
                  <a:pt x="2966466" y="25908"/>
                </a:moveTo>
                <a:lnTo>
                  <a:pt x="2940558" y="25908"/>
                </a:lnTo>
                <a:lnTo>
                  <a:pt x="2940558" y="51815"/>
                </a:lnTo>
                <a:lnTo>
                  <a:pt x="2966466" y="51815"/>
                </a:lnTo>
                <a:lnTo>
                  <a:pt x="2966466" y="25908"/>
                </a:lnTo>
                <a:close/>
              </a:path>
              <a:path w="6157595" h="429895">
                <a:moveTo>
                  <a:pt x="3018282" y="25908"/>
                </a:moveTo>
                <a:lnTo>
                  <a:pt x="2992374" y="25908"/>
                </a:lnTo>
                <a:lnTo>
                  <a:pt x="2992374" y="51815"/>
                </a:lnTo>
                <a:lnTo>
                  <a:pt x="3018282" y="51815"/>
                </a:lnTo>
                <a:lnTo>
                  <a:pt x="3018282" y="25908"/>
                </a:lnTo>
                <a:close/>
              </a:path>
              <a:path w="6157595" h="429895">
                <a:moveTo>
                  <a:pt x="3070098" y="25908"/>
                </a:moveTo>
                <a:lnTo>
                  <a:pt x="3044190" y="25908"/>
                </a:lnTo>
                <a:lnTo>
                  <a:pt x="3044190" y="51815"/>
                </a:lnTo>
                <a:lnTo>
                  <a:pt x="3070098" y="51815"/>
                </a:lnTo>
                <a:lnTo>
                  <a:pt x="3070098" y="25908"/>
                </a:lnTo>
                <a:close/>
              </a:path>
              <a:path w="6157595" h="429895">
                <a:moveTo>
                  <a:pt x="3121914" y="25908"/>
                </a:moveTo>
                <a:lnTo>
                  <a:pt x="3096005" y="25908"/>
                </a:lnTo>
                <a:lnTo>
                  <a:pt x="3096005" y="51815"/>
                </a:lnTo>
                <a:lnTo>
                  <a:pt x="3121914" y="51815"/>
                </a:lnTo>
                <a:lnTo>
                  <a:pt x="3121914" y="25908"/>
                </a:lnTo>
                <a:close/>
              </a:path>
              <a:path w="6157595" h="429895">
                <a:moveTo>
                  <a:pt x="3173729" y="25908"/>
                </a:moveTo>
                <a:lnTo>
                  <a:pt x="3147822" y="25908"/>
                </a:lnTo>
                <a:lnTo>
                  <a:pt x="3147822" y="51815"/>
                </a:lnTo>
                <a:lnTo>
                  <a:pt x="3173729" y="51815"/>
                </a:lnTo>
                <a:lnTo>
                  <a:pt x="3173729" y="25908"/>
                </a:lnTo>
                <a:close/>
              </a:path>
              <a:path w="6157595" h="429895">
                <a:moveTo>
                  <a:pt x="3225546" y="25908"/>
                </a:moveTo>
                <a:lnTo>
                  <a:pt x="3199638" y="25908"/>
                </a:lnTo>
                <a:lnTo>
                  <a:pt x="3199638" y="51815"/>
                </a:lnTo>
                <a:lnTo>
                  <a:pt x="3225546" y="51815"/>
                </a:lnTo>
                <a:lnTo>
                  <a:pt x="3225546" y="25908"/>
                </a:lnTo>
                <a:close/>
              </a:path>
              <a:path w="6157595" h="429895">
                <a:moveTo>
                  <a:pt x="3277362" y="25908"/>
                </a:moveTo>
                <a:lnTo>
                  <a:pt x="3251454" y="25908"/>
                </a:lnTo>
                <a:lnTo>
                  <a:pt x="3251454" y="51815"/>
                </a:lnTo>
                <a:lnTo>
                  <a:pt x="3277362" y="51815"/>
                </a:lnTo>
                <a:lnTo>
                  <a:pt x="3277362" y="25908"/>
                </a:lnTo>
                <a:close/>
              </a:path>
              <a:path w="6157595" h="429895">
                <a:moveTo>
                  <a:pt x="3329178" y="25908"/>
                </a:moveTo>
                <a:lnTo>
                  <a:pt x="3303270" y="25908"/>
                </a:lnTo>
                <a:lnTo>
                  <a:pt x="3303270" y="51815"/>
                </a:lnTo>
                <a:lnTo>
                  <a:pt x="3329178" y="51815"/>
                </a:lnTo>
                <a:lnTo>
                  <a:pt x="3329178" y="25908"/>
                </a:lnTo>
                <a:close/>
              </a:path>
              <a:path w="6157595" h="429895">
                <a:moveTo>
                  <a:pt x="3380994" y="25908"/>
                </a:moveTo>
                <a:lnTo>
                  <a:pt x="3355086" y="25908"/>
                </a:lnTo>
                <a:lnTo>
                  <a:pt x="3355086" y="51815"/>
                </a:lnTo>
                <a:lnTo>
                  <a:pt x="3380994" y="51815"/>
                </a:lnTo>
                <a:lnTo>
                  <a:pt x="3380994" y="25908"/>
                </a:lnTo>
                <a:close/>
              </a:path>
              <a:path w="6157595" h="429895">
                <a:moveTo>
                  <a:pt x="3432810" y="25908"/>
                </a:moveTo>
                <a:lnTo>
                  <a:pt x="3406902" y="25908"/>
                </a:lnTo>
                <a:lnTo>
                  <a:pt x="3406902" y="51815"/>
                </a:lnTo>
                <a:lnTo>
                  <a:pt x="3432810" y="51815"/>
                </a:lnTo>
                <a:lnTo>
                  <a:pt x="3432810" y="25908"/>
                </a:lnTo>
                <a:close/>
              </a:path>
              <a:path w="6157595" h="429895">
                <a:moveTo>
                  <a:pt x="3484626" y="25908"/>
                </a:moveTo>
                <a:lnTo>
                  <a:pt x="3458717" y="25908"/>
                </a:lnTo>
                <a:lnTo>
                  <a:pt x="3458717" y="51815"/>
                </a:lnTo>
                <a:lnTo>
                  <a:pt x="3484626" y="51815"/>
                </a:lnTo>
                <a:lnTo>
                  <a:pt x="3484626" y="25908"/>
                </a:lnTo>
                <a:close/>
              </a:path>
              <a:path w="6157595" h="429895">
                <a:moveTo>
                  <a:pt x="3536441" y="25908"/>
                </a:moveTo>
                <a:lnTo>
                  <a:pt x="3510534" y="25908"/>
                </a:lnTo>
                <a:lnTo>
                  <a:pt x="3510534" y="51815"/>
                </a:lnTo>
                <a:lnTo>
                  <a:pt x="3536441" y="51815"/>
                </a:lnTo>
                <a:lnTo>
                  <a:pt x="3536441" y="25908"/>
                </a:lnTo>
                <a:close/>
              </a:path>
              <a:path w="6157595" h="429895">
                <a:moveTo>
                  <a:pt x="3588258" y="25908"/>
                </a:moveTo>
                <a:lnTo>
                  <a:pt x="3562350" y="25908"/>
                </a:lnTo>
                <a:lnTo>
                  <a:pt x="3562350" y="51815"/>
                </a:lnTo>
                <a:lnTo>
                  <a:pt x="3588258" y="51815"/>
                </a:lnTo>
                <a:lnTo>
                  <a:pt x="3588258" y="25908"/>
                </a:lnTo>
                <a:close/>
              </a:path>
              <a:path w="6157595" h="429895">
                <a:moveTo>
                  <a:pt x="3640074" y="25908"/>
                </a:moveTo>
                <a:lnTo>
                  <a:pt x="3614166" y="25908"/>
                </a:lnTo>
                <a:lnTo>
                  <a:pt x="3614166" y="51815"/>
                </a:lnTo>
                <a:lnTo>
                  <a:pt x="3640074" y="51815"/>
                </a:lnTo>
                <a:lnTo>
                  <a:pt x="3640074" y="25908"/>
                </a:lnTo>
                <a:close/>
              </a:path>
              <a:path w="6157595" h="429895">
                <a:moveTo>
                  <a:pt x="3691890" y="25908"/>
                </a:moveTo>
                <a:lnTo>
                  <a:pt x="3665982" y="25908"/>
                </a:lnTo>
                <a:lnTo>
                  <a:pt x="3665982" y="51815"/>
                </a:lnTo>
                <a:lnTo>
                  <a:pt x="3691890" y="51815"/>
                </a:lnTo>
                <a:lnTo>
                  <a:pt x="3691890" y="25908"/>
                </a:lnTo>
                <a:close/>
              </a:path>
              <a:path w="6157595" h="429895">
                <a:moveTo>
                  <a:pt x="3743705" y="25908"/>
                </a:moveTo>
                <a:lnTo>
                  <a:pt x="3717798" y="25908"/>
                </a:lnTo>
                <a:lnTo>
                  <a:pt x="3717798" y="51815"/>
                </a:lnTo>
                <a:lnTo>
                  <a:pt x="3743705" y="51815"/>
                </a:lnTo>
                <a:lnTo>
                  <a:pt x="3743705" y="25908"/>
                </a:lnTo>
                <a:close/>
              </a:path>
              <a:path w="6157595" h="429895">
                <a:moveTo>
                  <a:pt x="3795522" y="25908"/>
                </a:moveTo>
                <a:lnTo>
                  <a:pt x="3769614" y="25908"/>
                </a:lnTo>
                <a:lnTo>
                  <a:pt x="3769614" y="51815"/>
                </a:lnTo>
                <a:lnTo>
                  <a:pt x="3795522" y="51815"/>
                </a:lnTo>
                <a:lnTo>
                  <a:pt x="3795522" y="25908"/>
                </a:lnTo>
                <a:close/>
              </a:path>
              <a:path w="6157595" h="429895">
                <a:moveTo>
                  <a:pt x="3847338" y="25908"/>
                </a:moveTo>
                <a:lnTo>
                  <a:pt x="3821429" y="25908"/>
                </a:lnTo>
                <a:lnTo>
                  <a:pt x="3821429" y="51815"/>
                </a:lnTo>
                <a:lnTo>
                  <a:pt x="3847338" y="51815"/>
                </a:lnTo>
                <a:lnTo>
                  <a:pt x="3847338" y="25908"/>
                </a:lnTo>
                <a:close/>
              </a:path>
              <a:path w="6157595" h="429895">
                <a:moveTo>
                  <a:pt x="3899154" y="25908"/>
                </a:moveTo>
                <a:lnTo>
                  <a:pt x="3873246" y="25908"/>
                </a:lnTo>
                <a:lnTo>
                  <a:pt x="3873246" y="51815"/>
                </a:lnTo>
                <a:lnTo>
                  <a:pt x="3899154" y="51815"/>
                </a:lnTo>
                <a:lnTo>
                  <a:pt x="3899154" y="25908"/>
                </a:lnTo>
                <a:close/>
              </a:path>
              <a:path w="6157595" h="429895">
                <a:moveTo>
                  <a:pt x="3950970" y="25908"/>
                </a:moveTo>
                <a:lnTo>
                  <a:pt x="3925062" y="25908"/>
                </a:lnTo>
                <a:lnTo>
                  <a:pt x="3925062" y="51815"/>
                </a:lnTo>
                <a:lnTo>
                  <a:pt x="3950970" y="51815"/>
                </a:lnTo>
                <a:lnTo>
                  <a:pt x="3950970" y="25908"/>
                </a:lnTo>
                <a:close/>
              </a:path>
              <a:path w="6157595" h="429895">
                <a:moveTo>
                  <a:pt x="4002786" y="25908"/>
                </a:moveTo>
                <a:lnTo>
                  <a:pt x="3976878" y="25908"/>
                </a:lnTo>
                <a:lnTo>
                  <a:pt x="3976878" y="51815"/>
                </a:lnTo>
                <a:lnTo>
                  <a:pt x="4002786" y="51815"/>
                </a:lnTo>
                <a:lnTo>
                  <a:pt x="4002786" y="25908"/>
                </a:lnTo>
                <a:close/>
              </a:path>
              <a:path w="6157595" h="429895">
                <a:moveTo>
                  <a:pt x="4054602" y="25908"/>
                </a:moveTo>
                <a:lnTo>
                  <a:pt x="4028694" y="25908"/>
                </a:lnTo>
                <a:lnTo>
                  <a:pt x="4028694" y="51815"/>
                </a:lnTo>
                <a:lnTo>
                  <a:pt x="4054602" y="51815"/>
                </a:lnTo>
                <a:lnTo>
                  <a:pt x="4054602" y="25908"/>
                </a:lnTo>
                <a:close/>
              </a:path>
              <a:path w="6157595" h="429895">
                <a:moveTo>
                  <a:pt x="4106417" y="25908"/>
                </a:moveTo>
                <a:lnTo>
                  <a:pt x="4080510" y="25908"/>
                </a:lnTo>
                <a:lnTo>
                  <a:pt x="4080510" y="51815"/>
                </a:lnTo>
                <a:lnTo>
                  <a:pt x="4106417" y="51815"/>
                </a:lnTo>
                <a:lnTo>
                  <a:pt x="4106417" y="25908"/>
                </a:lnTo>
                <a:close/>
              </a:path>
              <a:path w="6157595" h="429895">
                <a:moveTo>
                  <a:pt x="4158234" y="25908"/>
                </a:moveTo>
                <a:lnTo>
                  <a:pt x="4132326" y="25908"/>
                </a:lnTo>
                <a:lnTo>
                  <a:pt x="4132326" y="51815"/>
                </a:lnTo>
                <a:lnTo>
                  <a:pt x="4158234" y="51815"/>
                </a:lnTo>
                <a:lnTo>
                  <a:pt x="4158234" y="25908"/>
                </a:lnTo>
                <a:close/>
              </a:path>
              <a:path w="6157595" h="429895">
                <a:moveTo>
                  <a:pt x="4210050" y="25908"/>
                </a:moveTo>
                <a:lnTo>
                  <a:pt x="4184141" y="25908"/>
                </a:lnTo>
                <a:lnTo>
                  <a:pt x="4184141" y="51815"/>
                </a:lnTo>
                <a:lnTo>
                  <a:pt x="4210050" y="51815"/>
                </a:lnTo>
                <a:lnTo>
                  <a:pt x="4210050" y="25908"/>
                </a:lnTo>
                <a:close/>
              </a:path>
              <a:path w="6157595" h="429895">
                <a:moveTo>
                  <a:pt x="4261866" y="25908"/>
                </a:moveTo>
                <a:lnTo>
                  <a:pt x="4235958" y="25908"/>
                </a:lnTo>
                <a:lnTo>
                  <a:pt x="4235958" y="51815"/>
                </a:lnTo>
                <a:lnTo>
                  <a:pt x="4261866" y="51815"/>
                </a:lnTo>
                <a:lnTo>
                  <a:pt x="4261866" y="25908"/>
                </a:lnTo>
                <a:close/>
              </a:path>
              <a:path w="6157595" h="429895">
                <a:moveTo>
                  <a:pt x="4313682" y="25908"/>
                </a:moveTo>
                <a:lnTo>
                  <a:pt x="4287774" y="25908"/>
                </a:lnTo>
                <a:lnTo>
                  <a:pt x="4287774" y="51815"/>
                </a:lnTo>
                <a:lnTo>
                  <a:pt x="4313682" y="51815"/>
                </a:lnTo>
                <a:lnTo>
                  <a:pt x="4313682" y="25908"/>
                </a:lnTo>
                <a:close/>
              </a:path>
              <a:path w="6157595" h="429895">
                <a:moveTo>
                  <a:pt x="4365498" y="25908"/>
                </a:moveTo>
                <a:lnTo>
                  <a:pt x="4339590" y="25908"/>
                </a:lnTo>
                <a:lnTo>
                  <a:pt x="4339590" y="51815"/>
                </a:lnTo>
                <a:lnTo>
                  <a:pt x="4365498" y="51815"/>
                </a:lnTo>
                <a:lnTo>
                  <a:pt x="4365498" y="25908"/>
                </a:lnTo>
                <a:close/>
              </a:path>
              <a:path w="6157595" h="429895">
                <a:moveTo>
                  <a:pt x="4417314" y="25908"/>
                </a:moveTo>
                <a:lnTo>
                  <a:pt x="4391406" y="25908"/>
                </a:lnTo>
                <a:lnTo>
                  <a:pt x="4391406" y="51815"/>
                </a:lnTo>
                <a:lnTo>
                  <a:pt x="4417314" y="51815"/>
                </a:lnTo>
                <a:lnTo>
                  <a:pt x="4417314" y="25908"/>
                </a:lnTo>
                <a:close/>
              </a:path>
              <a:path w="6157595" h="429895">
                <a:moveTo>
                  <a:pt x="4469130" y="25908"/>
                </a:moveTo>
                <a:lnTo>
                  <a:pt x="4443222" y="25908"/>
                </a:lnTo>
                <a:lnTo>
                  <a:pt x="4443222" y="51815"/>
                </a:lnTo>
                <a:lnTo>
                  <a:pt x="4469130" y="51815"/>
                </a:lnTo>
                <a:lnTo>
                  <a:pt x="4469130" y="25908"/>
                </a:lnTo>
                <a:close/>
              </a:path>
              <a:path w="6157595" h="429895">
                <a:moveTo>
                  <a:pt x="4520946" y="25908"/>
                </a:moveTo>
                <a:lnTo>
                  <a:pt x="4495038" y="25908"/>
                </a:lnTo>
                <a:lnTo>
                  <a:pt x="4495038" y="51815"/>
                </a:lnTo>
                <a:lnTo>
                  <a:pt x="4520946" y="51815"/>
                </a:lnTo>
                <a:lnTo>
                  <a:pt x="4520946" y="25908"/>
                </a:lnTo>
                <a:close/>
              </a:path>
              <a:path w="6157595" h="429895">
                <a:moveTo>
                  <a:pt x="4572762" y="25908"/>
                </a:moveTo>
                <a:lnTo>
                  <a:pt x="4546854" y="25908"/>
                </a:lnTo>
                <a:lnTo>
                  <a:pt x="4546854" y="51815"/>
                </a:lnTo>
                <a:lnTo>
                  <a:pt x="4572762" y="51815"/>
                </a:lnTo>
                <a:lnTo>
                  <a:pt x="4572762" y="25908"/>
                </a:lnTo>
                <a:close/>
              </a:path>
              <a:path w="6157595" h="429895">
                <a:moveTo>
                  <a:pt x="4624578" y="25908"/>
                </a:moveTo>
                <a:lnTo>
                  <a:pt x="4598670" y="25908"/>
                </a:lnTo>
                <a:lnTo>
                  <a:pt x="4598670" y="51815"/>
                </a:lnTo>
                <a:lnTo>
                  <a:pt x="4624578" y="51815"/>
                </a:lnTo>
                <a:lnTo>
                  <a:pt x="4624578" y="25908"/>
                </a:lnTo>
                <a:close/>
              </a:path>
              <a:path w="6157595" h="429895">
                <a:moveTo>
                  <a:pt x="4676394" y="25908"/>
                </a:moveTo>
                <a:lnTo>
                  <a:pt x="4650486" y="25908"/>
                </a:lnTo>
                <a:lnTo>
                  <a:pt x="4650486" y="51815"/>
                </a:lnTo>
                <a:lnTo>
                  <a:pt x="4676394" y="51815"/>
                </a:lnTo>
                <a:lnTo>
                  <a:pt x="4676394" y="25908"/>
                </a:lnTo>
                <a:close/>
              </a:path>
              <a:path w="6157595" h="429895">
                <a:moveTo>
                  <a:pt x="4728210" y="25908"/>
                </a:moveTo>
                <a:lnTo>
                  <a:pt x="4702302" y="25908"/>
                </a:lnTo>
                <a:lnTo>
                  <a:pt x="4702302" y="51815"/>
                </a:lnTo>
                <a:lnTo>
                  <a:pt x="4728210" y="51815"/>
                </a:lnTo>
                <a:lnTo>
                  <a:pt x="4728210" y="25908"/>
                </a:lnTo>
                <a:close/>
              </a:path>
              <a:path w="6157595" h="429895">
                <a:moveTo>
                  <a:pt x="4780026" y="25908"/>
                </a:moveTo>
                <a:lnTo>
                  <a:pt x="4754118" y="25908"/>
                </a:lnTo>
                <a:lnTo>
                  <a:pt x="4754118" y="51815"/>
                </a:lnTo>
                <a:lnTo>
                  <a:pt x="4780026" y="51815"/>
                </a:lnTo>
                <a:lnTo>
                  <a:pt x="4780026" y="25908"/>
                </a:lnTo>
                <a:close/>
              </a:path>
              <a:path w="6157595" h="429895">
                <a:moveTo>
                  <a:pt x="4831842" y="25908"/>
                </a:moveTo>
                <a:lnTo>
                  <a:pt x="4805934" y="25908"/>
                </a:lnTo>
                <a:lnTo>
                  <a:pt x="4805934" y="51815"/>
                </a:lnTo>
                <a:lnTo>
                  <a:pt x="4831842" y="51815"/>
                </a:lnTo>
                <a:lnTo>
                  <a:pt x="4831842" y="25908"/>
                </a:lnTo>
                <a:close/>
              </a:path>
              <a:path w="6157595" h="429895">
                <a:moveTo>
                  <a:pt x="4883658" y="25908"/>
                </a:moveTo>
                <a:lnTo>
                  <a:pt x="4857750" y="25908"/>
                </a:lnTo>
                <a:lnTo>
                  <a:pt x="4857750" y="51815"/>
                </a:lnTo>
                <a:lnTo>
                  <a:pt x="4883658" y="51815"/>
                </a:lnTo>
                <a:lnTo>
                  <a:pt x="4883658" y="25908"/>
                </a:lnTo>
                <a:close/>
              </a:path>
              <a:path w="6157595" h="429895">
                <a:moveTo>
                  <a:pt x="4935474" y="25908"/>
                </a:moveTo>
                <a:lnTo>
                  <a:pt x="4909566" y="25908"/>
                </a:lnTo>
                <a:lnTo>
                  <a:pt x="4909566" y="51815"/>
                </a:lnTo>
                <a:lnTo>
                  <a:pt x="4935474" y="51815"/>
                </a:lnTo>
                <a:lnTo>
                  <a:pt x="4935474" y="25908"/>
                </a:lnTo>
                <a:close/>
              </a:path>
              <a:path w="6157595" h="429895">
                <a:moveTo>
                  <a:pt x="4987290" y="25908"/>
                </a:moveTo>
                <a:lnTo>
                  <a:pt x="4961382" y="25908"/>
                </a:lnTo>
                <a:lnTo>
                  <a:pt x="4961382" y="51815"/>
                </a:lnTo>
                <a:lnTo>
                  <a:pt x="4987290" y="51815"/>
                </a:lnTo>
                <a:lnTo>
                  <a:pt x="4987290" y="25908"/>
                </a:lnTo>
                <a:close/>
              </a:path>
              <a:path w="6157595" h="429895">
                <a:moveTo>
                  <a:pt x="5039106" y="25908"/>
                </a:moveTo>
                <a:lnTo>
                  <a:pt x="5013198" y="25908"/>
                </a:lnTo>
                <a:lnTo>
                  <a:pt x="5013198" y="51815"/>
                </a:lnTo>
                <a:lnTo>
                  <a:pt x="5039106" y="51815"/>
                </a:lnTo>
                <a:lnTo>
                  <a:pt x="5039106" y="25908"/>
                </a:lnTo>
                <a:close/>
              </a:path>
              <a:path w="6157595" h="429895">
                <a:moveTo>
                  <a:pt x="5090922" y="25908"/>
                </a:moveTo>
                <a:lnTo>
                  <a:pt x="5065014" y="25908"/>
                </a:lnTo>
                <a:lnTo>
                  <a:pt x="5065014" y="51815"/>
                </a:lnTo>
                <a:lnTo>
                  <a:pt x="5090922" y="51815"/>
                </a:lnTo>
                <a:lnTo>
                  <a:pt x="5090922" y="25908"/>
                </a:lnTo>
                <a:close/>
              </a:path>
              <a:path w="6157595" h="429895">
                <a:moveTo>
                  <a:pt x="5142738" y="25908"/>
                </a:moveTo>
                <a:lnTo>
                  <a:pt x="5116830" y="25908"/>
                </a:lnTo>
                <a:lnTo>
                  <a:pt x="5116830" y="51815"/>
                </a:lnTo>
                <a:lnTo>
                  <a:pt x="5142738" y="51815"/>
                </a:lnTo>
                <a:lnTo>
                  <a:pt x="5142738" y="25908"/>
                </a:lnTo>
                <a:close/>
              </a:path>
              <a:path w="6157595" h="429895">
                <a:moveTo>
                  <a:pt x="5194554" y="25908"/>
                </a:moveTo>
                <a:lnTo>
                  <a:pt x="5168646" y="25908"/>
                </a:lnTo>
                <a:lnTo>
                  <a:pt x="5168646" y="51815"/>
                </a:lnTo>
                <a:lnTo>
                  <a:pt x="5194554" y="51815"/>
                </a:lnTo>
                <a:lnTo>
                  <a:pt x="5194554" y="25908"/>
                </a:lnTo>
                <a:close/>
              </a:path>
              <a:path w="6157595" h="429895">
                <a:moveTo>
                  <a:pt x="5246370" y="25908"/>
                </a:moveTo>
                <a:lnTo>
                  <a:pt x="5220461" y="25908"/>
                </a:lnTo>
                <a:lnTo>
                  <a:pt x="5220461" y="51815"/>
                </a:lnTo>
                <a:lnTo>
                  <a:pt x="5246370" y="51815"/>
                </a:lnTo>
                <a:lnTo>
                  <a:pt x="5246370" y="25908"/>
                </a:lnTo>
                <a:close/>
              </a:path>
              <a:path w="6157595" h="429895">
                <a:moveTo>
                  <a:pt x="5298185" y="25908"/>
                </a:moveTo>
                <a:lnTo>
                  <a:pt x="5272278" y="25908"/>
                </a:lnTo>
                <a:lnTo>
                  <a:pt x="5272278" y="51815"/>
                </a:lnTo>
                <a:lnTo>
                  <a:pt x="5298185" y="51815"/>
                </a:lnTo>
                <a:lnTo>
                  <a:pt x="5298185" y="25908"/>
                </a:lnTo>
                <a:close/>
              </a:path>
              <a:path w="6157595" h="429895">
                <a:moveTo>
                  <a:pt x="5350002" y="25908"/>
                </a:moveTo>
                <a:lnTo>
                  <a:pt x="5324094" y="25908"/>
                </a:lnTo>
                <a:lnTo>
                  <a:pt x="5324094" y="51815"/>
                </a:lnTo>
                <a:lnTo>
                  <a:pt x="5350002" y="51815"/>
                </a:lnTo>
                <a:lnTo>
                  <a:pt x="5350002" y="25908"/>
                </a:lnTo>
                <a:close/>
              </a:path>
              <a:path w="6157595" h="429895">
                <a:moveTo>
                  <a:pt x="5401818" y="25908"/>
                </a:moveTo>
                <a:lnTo>
                  <a:pt x="5375909" y="25908"/>
                </a:lnTo>
                <a:lnTo>
                  <a:pt x="5375909" y="51815"/>
                </a:lnTo>
                <a:lnTo>
                  <a:pt x="5401818" y="51815"/>
                </a:lnTo>
                <a:lnTo>
                  <a:pt x="5401818" y="25908"/>
                </a:lnTo>
                <a:close/>
              </a:path>
              <a:path w="6157595" h="429895">
                <a:moveTo>
                  <a:pt x="5453633" y="25908"/>
                </a:moveTo>
                <a:lnTo>
                  <a:pt x="5427726" y="25908"/>
                </a:lnTo>
                <a:lnTo>
                  <a:pt x="5427726" y="51815"/>
                </a:lnTo>
                <a:lnTo>
                  <a:pt x="5453633" y="51815"/>
                </a:lnTo>
                <a:lnTo>
                  <a:pt x="5453633" y="25908"/>
                </a:lnTo>
                <a:close/>
              </a:path>
              <a:path w="6157595" h="429895">
                <a:moveTo>
                  <a:pt x="5505450" y="25908"/>
                </a:moveTo>
                <a:lnTo>
                  <a:pt x="5479542" y="25908"/>
                </a:lnTo>
                <a:lnTo>
                  <a:pt x="5479542" y="51815"/>
                </a:lnTo>
                <a:lnTo>
                  <a:pt x="5505450" y="51815"/>
                </a:lnTo>
                <a:lnTo>
                  <a:pt x="5505450" y="25908"/>
                </a:lnTo>
                <a:close/>
              </a:path>
              <a:path w="6157595" h="429895">
                <a:moveTo>
                  <a:pt x="5529833" y="53339"/>
                </a:moveTo>
                <a:lnTo>
                  <a:pt x="5503926" y="53339"/>
                </a:lnTo>
                <a:lnTo>
                  <a:pt x="5503926" y="79248"/>
                </a:lnTo>
                <a:lnTo>
                  <a:pt x="5529833" y="79248"/>
                </a:lnTo>
                <a:lnTo>
                  <a:pt x="5529833" y="53339"/>
                </a:lnTo>
                <a:close/>
              </a:path>
              <a:path w="6157595" h="429895">
                <a:moveTo>
                  <a:pt x="5529833" y="105155"/>
                </a:moveTo>
                <a:lnTo>
                  <a:pt x="5503926" y="105155"/>
                </a:lnTo>
                <a:lnTo>
                  <a:pt x="5503926" y="131063"/>
                </a:lnTo>
                <a:lnTo>
                  <a:pt x="5529833" y="131063"/>
                </a:lnTo>
                <a:lnTo>
                  <a:pt x="5529833" y="105155"/>
                </a:lnTo>
                <a:close/>
              </a:path>
              <a:path w="6157595" h="429895">
                <a:moveTo>
                  <a:pt x="5529833" y="156972"/>
                </a:moveTo>
                <a:lnTo>
                  <a:pt x="5503926" y="156972"/>
                </a:lnTo>
                <a:lnTo>
                  <a:pt x="5503926" y="182879"/>
                </a:lnTo>
                <a:lnTo>
                  <a:pt x="5529833" y="182879"/>
                </a:lnTo>
                <a:lnTo>
                  <a:pt x="5529833" y="156972"/>
                </a:lnTo>
                <a:close/>
              </a:path>
              <a:path w="6157595" h="429895">
                <a:moveTo>
                  <a:pt x="5529833" y="208787"/>
                </a:moveTo>
                <a:lnTo>
                  <a:pt x="5503926" y="208787"/>
                </a:lnTo>
                <a:lnTo>
                  <a:pt x="5503926" y="234696"/>
                </a:lnTo>
                <a:lnTo>
                  <a:pt x="5529833" y="234696"/>
                </a:lnTo>
                <a:lnTo>
                  <a:pt x="5529833" y="208787"/>
                </a:lnTo>
                <a:close/>
              </a:path>
              <a:path w="6157595" h="429895">
                <a:moveTo>
                  <a:pt x="5529833" y="260603"/>
                </a:moveTo>
                <a:lnTo>
                  <a:pt x="5503926" y="260603"/>
                </a:lnTo>
                <a:lnTo>
                  <a:pt x="5503926" y="286512"/>
                </a:lnTo>
                <a:lnTo>
                  <a:pt x="5529833" y="286512"/>
                </a:lnTo>
                <a:lnTo>
                  <a:pt x="5529833" y="260603"/>
                </a:lnTo>
                <a:close/>
              </a:path>
              <a:path w="6157595" h="429895">
                <a:moveTo>
                  <a:pt x="5529833" y="312420"/>
                </a:moveTo>
                <a:lnTo>
                  <a:pt x="5503926" y="312420"/>
                </a:lnTo>
                <a:lnTo>
                  <a:pt x="5503926" y="338327"/>
                </a:lnTo>
                <a:lnTo>
                  <a:pt x="5529833" y="338327"/>
                </a:lnTo>
                <a:lnTo>
                  <a:pt x="5529833" y="312420"/>
                </a:lnTo>
                <a:close/>
              </a:path>
              <a:path w="6157595" h="429895">
                <a:moveTo>
                  <a:pt x="5529833" y="364236"/>
                </a:moveTo>
                <a:lnTo>
                  <a:pt x="5503926" y="364236"/>
                </a:lnTo>
                <a:lnTo>
                  <a:pt x="5503926" y="390144"/>
                </a:lnTo>
                <a:lnTo>
                  <a:pt x="5529833" y="390144"/>
                </a:lnTo>
                <a:lnTo>
                  <a:pt x="5529833" y="364236"/>
                </a:lnTo>
                <a:close/>
              </a:path>
              <a:path w="6157595" h="429895">
                <a:moveTo>
                  <a:pt x="5568315" y="377571"/>
                </a:moveTo>
                <a:lnTo>
                  <a:pt x="5542407" y="377571"/>
                </a:lnTo>
                <a:lnTo>
                  <a:pt x="5542407" y="403478"/>
                </a:lnTo>
                <a:lnTo>
                  <a:pt x="5568315" y="403478"/>
                </a:lnTo>
                <a:lnTo>
                  <a:pt x="5568315" y="377571"/>
                </a:lnTo>
                <a:close/>
              </a:path>
              <a:path w="6157595" h="429895">
                <a:moveTo>
                  <a:pt x="5620131" y="377571"/>
                </a:moveTo>
                <a:lnTo>
                  <a:pt x="5594223" y="377571"/>
                </a:lnTo>
                <a:lnTo>
                  <a:pt x="5594223" y="403478"/>
                </a:lnTo>
                <a:lnTo>
                  <a:pt x="5620131" y="403478"/>
                </a:lnTo>
                <a:lnTo>
                  <a:pt x="5620131" y="377571"/>
                </a:lnTo>
                <a:close/>
              </a:path>
              <a:path w="6157595" h="429895">
                <a:moveTo>
                  <a:pt x="5671947" y="377571"/>
                </a:moveTo>
                <a:lnTo>
                  <a:pt x="5646039" y="377571"/>
                </a:lnTo>
                <a:lnTo>
                  <a:pt x="5646039" y="403478"/>
                </a:lnTo>
                <a:lnTo>
                  <a:pt x="5671947" y="403478"/>
                </a:lnTo>
                <a:lnTo>
                  <a:pt x="5671947" y="377571"/>
                </a:lnTo>
                <a:close/>
              </a:path>
              <a:path w="6157595" h="429895">
                <a:moveTo>
                  <a:pt x="5723763" y="377571"/>
                </a:moveTo>
                <a:lnTo>
                  <a:pt x="5697855" y="377571"/>
                </a:lnTo>
                <a:lnTo>
                  <a:pt x="5697855" y="403478"/>
                </a:lnTo>
                <a:lnTo>
                  <a:pt x="5723763" y="403478"/>
                </a:lnTo>
                <a:lnTo>
                  <a:pt x="5723763" y="377571"/>
                </a:lnTo>
                <a:close/>
              </a:path>
              <a:path w="6157595" h="429895">
                <a:moveTo>
                  <a:pt x="5775579" y="377571"/>
                </a:moveTo>
                <a:lnTo>
                  <a:pt x="5749671" y="377571"/>
                </a:lnTo>
                <a:lnTo>
                  <a:pt x="5749671" y="403478"/>
                </a:lnTo>
                <a:lnTo>
                  <a:pt x="5775579" y="403478"/>
                </a:lnTo>
                <a:lnTo>
                  <a:pt x="5775579" y="377571"/>
                </a:lnTo>
                <a:close/>
              </a:path>
              <a:path w="6157595" h="429895">
                <a:moveTo>
                  <a:pt x="5827395" y="377571"/>
                </a:moveTo>
                <a:lnTo>
                  <a:pt x="5801486" y="377571"/>
                </a:lnTo>
                <a:lnTo>
                  <a:pt x="5801486" y="403478"/>
                </a:lnTo>
                <a:lnTo>
                  <a:pt x="5827395" y="403478"/>
                </a:lnTo>
                <a:lnTo>
                  <a:pt x="5827395" y="377571"/>
                </a:lnTo>
                <a:close/>
              </a:path>
              <a:path w="6157595" h="429895">
                <a:moveTo>
                  <a:pt x="5879210" y="377571"/>
                </a:moveTo>
                <a:lnTo>
                  <a:pt x="5853303" y="377571"/>
                </a:lnTo>
                <a:lnTo>
                  <a:pt x="5853303" y="403478"/>
                </a:lnTo>
                <a:lnTo>
                  <a:pt x="5879210" y="403478"/>
                </a:lnTo>
                <a:lnTo>
                  <a:pt x="5879210" y="377571"/>
                </a:lnTo>
                <a:close/>
              </a:path>
              <a:path w="6157595" h="429895">
                <a:moveTo>
                  <a:pt x="5931027" y="377571"/>
                </a:moveTo>
                <a:lnTo>
                  <a:pt x="5905119" y="377571"/>
                </a:lnTo>
                <a:lnTo>
                  <a:pt x="5905119" y="403478"/>
                </a:lnTo>
                <a:lnTo>
                  <a:pt x="5931027" y="403478"/>
                </a:lnTo>
                <a:lnTo>
                  <a:pt x="5931027" y="377571"/>
                </a:lnTo>
                <a:close/>
              </a:path>
              <a:path w="6157595" h="429895">
                <a:moveTo>
                  <a:pt x="5982843" y="377571"/>
                </a:moveTo>
                <a:lnTo>
                  <a:pt x="5956934" y="377571"/>
                </a:lnTo>
                <a:lnTo>
                  <a:pt x="5956934" y="403478"/>
                </a:lnTo>
                <a:lnTo>
                  <a:pt x="5982843" y="403478"/>
                </a:lnTo>
                <a:lnTo>
                  <a:pt x="5982843" y="377571"/>
                </a:lnTo>
                <a:close/>
              </a:path>
              <a:path w="6157595" h="429895">
                <a:moveTo>
                  <a:pt x="6034658" y="377571"/>
                </a:moveTo>
                <a:lnTo>
                  <a:pt x="6008751" y="377571"/>
                </a:lnTo>
                <a:lnTo>
                  <a:pt x="6008751" y="403478"/>
                </a:lnTo>
                <a:lnTo>
                  <a:pt x="6034658" y="403478"/>
                </a:lnTo>
                <a:lnTo>
                  <a:pt x="6034658" y="377571"/>
                </a:lnTo>
                <a:close/>
              </a:path>
              <a:path w="6157595" h="429895">
                <a:moveTo>
                  <a:pt x="6118225" y="351663"/>
                </a:moveTo>
                <a:lnTo>
                  <a:pt x="6103098" y="354716"/>
                </a:lnTo>
                <a:lnTo>
                  <a:pt x="6090745" y="363045"/>
                </a:lnTo>
                <a:lnTo>
                  <a:pt x="6082416" y="375398"/>
                </a:lnTo>
                <a:lnTo>
                  <a:pt x="6079363" y="390525"/>
                </a:lnTo>
                <a:lnTo>
                  <a:pt x="6082416" y="405651"/>
                </a:lnTo>
                <a:lnTo>
                  <a:pt x="6090745" y="418004"/>
                </a:lnTo>
                <a:lnTo>
                  <a:pt x="6103098" y="426333"/>
                </a:lnTo>
                <a:lnTo>
                  <a:pt x="6118225" y="429387"/>
                </a:lnTo>
                <a:lnTo>
                  <a:pt x="6133351" y="426333"/>
                </a:lnTo>
                <a:lnTo>
                  <a:pt x="6145704" y="418004"/>
                </a:lnTo>
                <a:lnTo>
                  <a:pt x="6154033" y="405651"/>
                </a:lnTo>
                <a:lnTo>
                  <a:pt x="6154471" y="403478"/>
                </a:lnTo>
                <a:lnTo>
                  <a:pt x="6086475" y="403478"/>
                </a:lnTo>
                <a:lnTo>
                  <a:pt x="6086475" y="377571"/>
                </a:lnTo>
                <a:lnTo>
                  <a:pt x="6154471" y="377571"/>
                </a:lnTo>
                <a:lnTo>
                  <a:pt x="6154033" y="375398"/>
                </a:lnTo>
                <a:lnTo>
                  <a:pt x="6145704" y="363045"/>
                </a:lnTo>
                <a:lnTo>
                  <a:pt x="6133351" y="354716"/>
                </a:lnTo>
                <a:lnTo>
                  <a:pt x="6118225" y="351663"/>
                </a:lnTo>
                <a:close/>
              </a:path>
              <a:path w="6157595" h="429895">
                <a:moveTo>
                  <a:pt x="6081978" y="377571"/>
                </a:moveTo>
                <a:lnTo>
                  <a:pt x="6060567" y="377571"/>
                </a:lnTo>
                <a:lnTo>
                  <a:pt x="6060567" y="403478"/>
                </a:lnTo>
                <a:lnTo>
                  <a:pt x="6081978" y="403478"/>
                </a:lnTo>
                <a:lnTo>
                  <a:pt x="6079363" y="390525"/>
                </a:lnTo>
                <a:lnTo>
                  <a:pt x="6081978" y="377571"/>
                </a:lnTo>
                <a:close/>
              </a:path>
              <a:path w="6157595" h="429895">
                <a:moveTo>
                  <a:pt x="6112383" y="377571"/>
                </a:moveTo>
                <a:lnTo>
                  <a:pt x="6086475" y="377571"/>
                </a:lnTo>
                <a:lnTo>
                  <a:pt x="6086475" y="403478"/>
                </a:lnTo>
                <a:lnTo>
                  <a:pt x="6112383" y="403478"/>
                </a:lnTo>
                <a:lnTo>
                  <a:pt x="6112383" y="377571"/>
                </a:lnTo>
                <a:close/>
              </a:path>
              <a:path w="6157595" h="429895">
                <a:moveTo>
                  <a:pt x="6118225" y="377571"/>
                </a:moveTo>
                <a:lnTo>
                  <a:pt x="6112383" y="377571"/>
                </a:lnTo>
                <a:lnTo>
                  <a:pt x="6112383" y="403478"/>
                </a:lnTo>
                <a:lnTo>
                  <a:pt x="6118225" y="403478"/>
                </a:lnTo>
                <a:lnTo>
                  <a:pt x="6118225" y="377571"/>
                </a:lnTo>
                <a:close/>
              </a:path>
              <a:path w="6157595" h="429895">
                <a:moveTo>
                  <a:pt x="6154471" y="377571"/>
                </a:moveTo>
                <a:lnTo>
                  <a:pt x="6118225" y="377571"/>
                </a:lnTo>
                <a:lnTo>
                  <a:pt x="6118225" y="403478"/>
                </a:lnTo>
                <a:lnTo>
                  <a:pt x="6154471" y="403478"/>
                </a:lnTo>
                <a:lnTo>
                  <a:pt x="6157086" y="390525"/>
                </a:lnTo>
                <a:lnTo>
                  <a:pt x="6154471" y="377571"/>
                </a:lnTo>
                <a:close/>
              </a:path>
            </a:pathLst>
          </a:custGeom>
          <a:solidFill>
            <a:srgbClr val="1B3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47826" y="5906724"/>
            <a:ext cx="9496374" cy="446452"/>
          </a:xfrm>
          <a:custGeom>
            <a:avLst/>
            <a:gdLst/>
            <a:ahLst/>
            <a:cxnLst/>
            <a:rect l="l" t="t" r="r" b="b"/>
            <a:pathLst>
              <a:path w="7078345" h="935354">
                <a:moveTo>
                  <a:pt x="38862" y="857250"/>
                </a:moveTo>
                <a:lnTo>
                  <a:pt x="23735" y="860303"/>
                </a:lnTo>
                <a:lnTo>
                  <a:pt x="11382" y="868632"/>
                </a:lnTo>
                <a:lnTo>
                  <a:pt x="3053" y="880985"/>
                </a:lnTo>
                <a:lnTo>
                  <a:pt x="0" y="896112"/>
                </a:lnTo>
                <a:lnTo>
                  <a:pt x="3053" y="911238"/>
                </a:lnTo>
                <a:lnTo>
                  <a:pt x="11382" y="923591"/>
                </a:lnTo>
                <a:lnTo>
                  <a:pt x="23735" y="931920"/>
                </a:lnTo>
                <a:lnTo>
                  <a:pt x="38862" y="934974"/>
                </a:lnTo>
                <a:lnTo>
                  <a:pt x="53988" y="931920"/>
                </a:lnTo>
                <a:lnTo>
                  <a:pt x="66341" y="923591"/>
                </a:lnTo>
                <a:lnTo>
                  <a:pt x="74670" y="911238"/>
                </a:lnTo>
                <a:lnTo>
                  <a:pt x="75108" y="909066"/>
                </a:lnTo>
                <a:lnTo>
                  <a:pt x="38862" y="909066"/>
                </a:lnTo>
                <a:lnTo>
                  <a:pt x="38862" y="883157"/>
                </a:lnTo>
                <a:lnTo>
                  <a:pt x="75108" y="883157"/>
                </a:lnTo>
                <a:lnTo>
                  <a:pt x="74670" y="880985"/>
                </a:lnTo>
                <a:lnTo>
                  <a:pt x="66341" y="868632"/>
                </a:lnTo>
                <a:lnTo>
                  <a:pt x="53988" y="860303"/>
                </a:lnTo>
                <a:lnTo>
                  <a:pt x="38862" y="857250"/>
                </a:lnTo>
                <a:close/>
              </a:path>
              <a:path w="7078345" h="935354">
                <a:moveTo>
                  <a:pt x="64770" y="883157"/>
                </a:moveTo>
                <a:lnTo>
                  <a:pt x="38862" y="883157"/>
                </a:lnTo>
                <a:lnTo>
                  <a:pt x="38862" y="909066"/>
                </a:lnTo>
                <a:lnTo>
                  <a:pt x="64770" y="909066"/>
                </a:lnTo>
                <a:lnTo>
                  <a:pt x="64770" y="883157"/>
                </a:lnTo>
                <a:close/>
              </a:path>
              <a:path w="7078345" h="935354">
                <a:moveTo>
                  <a:pt x="75108" y="883157"/>
                </a:moveTo>
                <a:lnTo>
                  <a:pt x="64770" y="883157"/>
                </a:lnTo>
                <a:lnTo>
                  <a:pt x="64770" y="909066"/>
                </a:lnTo>
                <a:lnTo>
                  <a:pt x="75108" y="909066"/>
                </a:lnTo>
                <a:lnTo>
                  <a:pt x="77724" y="896112"/>
                </a:lnTo>
                <a:lnTo>
                  <a:pt x="75108" y="883157"/>
                </a:lnTo>
                <a:close/>
              </a:path>
              <a:path w="7078345" h="935354">
                <a:moveTo>
                  <a:pt x="116586" y="883157"/>
                </a:moveTo>
                <a:lnTo>
                  <a:pt x="90678" y="883157"/>
                </a:lnTo>
                <a:lnTo>
                  <a:pt x="90678" y="909066"/>
                </a:lnTo>
                <a:lnTo>
                  <a:pt x="116586" y="909066"/>
                </a:lnTo>
                <a:lnTo>
                  <a:pt x="116586" y="883157"/>
                </a:lnTo>
                <a:close/>
              </a:path>
              <a:path w="7078345" h="935354">
                <a:moveTo>
                  <a:pt x="168402" y="883157"/>
                </a:moveTo>
                <a:lnTo>
                  <a:pt x="142494" y="883157"/>
                </a:lnTo>
                <a:lnTo>
                  <a:pt x="142494" y="909066"/>
                </a:lnTo>
                <a:lnTo>
                  <a:pt x="168402" y="909066"/>
                </a:lnTo>
                <a:lnTo>
                  <a:pt x="168402" y="883157"/>
                </a:lnTo>
                <a:close/>
              </a:path>
              <a:path w="7078345" h="935354">
                <a:moveTo>
                  <a:pt x="220218" y="883157"/>
                </a:moveTo>
                <a:lnTo>
                  <a:pt x="194310" y="883157"/>
                </a:lnTo>
                <a:lnTo>
                  <a:pt x="194310" y="909066"/>
                </a:lnTo>
                <a:lnTo>
                  <a:pt x="220218" y="909066"/>
                </a:lnTo>
                <a:lnTo>
                  <a:pt x="220218" y="883157"/>
                </a:lnTo>
                <a:close/>
              </a:path>
              <a:path w="7078345" h="935354">
                <a:moveTo>
                  <a:pt x="272034" y="883157"/>
                </a:moveTo>
                <a:lnTo>
                  <a:pt x="246126" y="883157"/>
                </a:lnTo>
                <a:lnTo>
                  <a:pt x="246126" y="909066"/>
                </a:lnTo>
                <a:lnTo>
                  <a:pt x="272034" y="909066"/>
                </a:lnTo>
                <a:lnTo>
                  <a:pt x="272034" y="883157"/>
                </a:lnTo>
                <a:close/>
              </a:path>
              <a:path w="7078345" h="935354">
                <a:moveTo>
                  <a:pt x="323850" y="883157"/>
                </a:moveTo>
                <a:lnTo>
                  <a:pt x="297942" y="883157"/>
                </a:lnTo>
                <a:lnTo>
                  <a:pt x="297942" y="909066"/>
                </a:lnTo>
                <a:lnTo>
                  <a:pt x="323850" y="909066"/>
                </a:lnTo>
                <a:lnTo>
                  <a:pt x="323850" y="883157"/>
                </a:lnTo>
                <a:close/>
              </a:path>
              <a:path w="7078345" h="935354">
                <a:moveTo>
                  <a:pt x="375666" y="883157"/>
                </a:moveTo>
                <a:lnTo>
                  <a:pt x="349758" y="883157"/>
                </a:lnTo>
                <a:lnTo>
                  <a:pt x="349758" y="909066"/>
                </a:lnTo>
                <a:lnTo>
                  <a:pt x="375666" y="909066"/>
                </a:lnTo>
                <a:lnTo>
                  <a:pt x="375666" y="883157"/>
                </a:lnTo>
                <a:close/>
              </a:path>
              <a:path w="7078345" h="935354">
                <a:moveTo>
                  <a:pt x="427481" y="883157"/>
                </a:moveTo>
                <a:lnTo>
                  <a:pt x="401574" y="883157"/>
                </a:lnTo>
                <a:lnTo>
                  <a:pt x="401574" y="909066"/>
                </a:lnTo>
                <a:lnTo>
                  <a:pt x="427481" y="909066"/>
                </a:lnTo>
                <a:lnTo>
                  <a:pt x="427481" y="883157"/>
                </a:lnTo>
                <a:close/>
              </a:path>
              <a:path w="7078345" h="935354">
                <a:moveTo>
                  <a:pt x="479298" y="883157"/>
                </a:moveTo>
                <a:lnTo>
                  <a:pt x="453390" y="883157"/>
                </a:lnTo>
                <a:lnTo>
                  <a:pt x="453390" y="909066"/>
                </a:lnTo>
                <a:lnTo>
                  <a:pt x="479298" y="909066"/>
                </a:lnTo>
                <a:lnTo>
                  <a:pt x="479298" y="883157"/>
                </a:lnTo>
                <a:close/>
              </a:path>
              <a:path w="7078345" h="935354">
                <a:moveTo>
                  <a:pt x="531114" y="883157"/>
                </a:moveTo>
                <a:lnTo>
                  <a:pt x="505206" y="883157"/>
                </a:lnTo>
                <a:lnTo>
                  <a:pt x="505206" y="909066"/>
                </a:lnTo>
                <a:lnTo>
                  <a:pt x="531114" y="909066"/>
                </a:lnTo>
                <a:lnTo>
                  <a:pt x="531114" y="883157"/>
                </a:lnTo>
                <a:close/>
              </a:path>
              <a:path w="7078345" h="935354">
                <a:moveTo>
                  <a:pt x="582930" y="883157"/>
                </a:moveTo>
                <a:lnTo>
                  <a:pt x="557022" y="883157"/>
                </a:lnTo>
                <a:lnTo>
                  <a:pt x="557022" y="909066"/>
                </a:lnTo>
                <a:lnTo>
                  <a:pt x="582930" y="909066"/>
                </a:lnTo>
                <a:lnTo>
                  <a:pt x="582930" y="883157"/>
                </a:lnTo>
                <a:close/>
              </a:path>
              <a:path w="7078345" h="935354">
                <a:moveTo>
                  <a:pt x="634746" y="883157"/>
                </a:moveTo>
                <a:lnTo>
                  <a:pt x="608838" y="883157"/>
                </a:lnTo>
                <a:lnTo>
                  <a:pt x="608838" y="909066"/>
                </a:lnTo>
                <a:lnTo>
                  <a:pt x="634746" y="909066"/>
                </a:lnTo>
                <a:lnTo>
                  <a:pt x="634746" y="883157"/>
                </a:lnTo>
                <a:close/>
              </a:path>
              <a:path w="7078345" h="935354">
                <a:moveTo>
                  <a:pt x="686562" y="883157"/>
                </a:moveTo>
                <a:lnTo>
                  <a:pt x="660654" y="883157"/>
                </a:lnTo>
                <a:lnTo>
                  <a:pt x="660654" y="909066"/>
                </a:lnTo>
                <a:lnTo>
                  <a:pt x="686562" y="909066"/>
                </a:lnTo>
                <a:lnTo>
                  <a:pt x="686562" y="883157"/>
                </a:lnTo>
                <a:close/>
              </a:path>
              <a:path w="7078345" h="935354">
                <a:moveTo>
                  <a:pt x="738378" y="883157"/>
                </a:moveTo>
                <a:lnTo>
                  <a:pt x="712470" y="883157"/>
                </a:lnTo>
                <a:lnTo>
                  <a:pt x="712470" y="909066"/>
                </a:lnTo>
                <a:lnTo>
                  <a:pt x="738378" y="909066"/>
                </a:lnTo>
                <a:lnTo>
                  <a:pt x="738378" y="883157"/>
                </a:lnTo>
                <a:close/>
              </a:path>
              <a:path w="7078345" h="935354">
                <a:moveTo>
                  <a:pt x="790194" y="883157"/>
                </a:moveTo>
                <a:lnTo>
                  <a:pt x="764286" y="883157"/>
                </a:lnTo>
                <a:lnTo>
                  <a:pt x="764286" y="909066"/>
                </a:lnTo>
                <a:lnTo>
                  <a:pt x="790194" y="909066"/>
                </a:lnTo>
                <a:lnTo>
                  <a:pt x="790194" y="883157"/>
                </a:lnTo>
                <a:close/>
              </a:path>
              <a:path w="7078345" h="935354">
                <a:moveTo>
                  <a:pt x="842010" y="883157"/>
                </a:moveTo>
                <a:lnTo>
                  <a:pt x="816102" y="883157"/>
                </a:lnTo>
                <a:lnTo>
                  <a:pt x="816102" y="909066"/>
                </a:lnTo>
                <a:lnTo>
                  <a:pt x="842010" y="909066"/>
                </a:lnTo>
                <a:lnTo>
                  <a:pt x="842010" y="883157"/>
                </a:lnTo>
                <a:close/>
              </a:path>
              <a:path w="7078345" h="935354">
                <a:moveTo>
                  <a:pt x="893826" y="883157"/>
                </a:moveTo>
                <a:lnTo>
                  <a:pt x="867918" y="883157"/>
                </a:lnTo>
                <a:lnTo>
                  <a:pt x="867918" y="909066"/>
                </a:lnTo>
                <a:lnTo>
                  <a:pt x="893826" y="909066"/>
                </a:lnTo>
                <a:lnTo>
                  <a:pt x="893826" y="883157"/>
                </a:lnTo>
                <a:close/>
              </a:path>
              <a:path w="7078345" h="935354">
                <a:moveTo>
                  <a:pt x="945642" y="883157"/>
                </a:moveTo>
                <a:lnTo>
                  <a:pt x="919734" y="883157"/>
                </a:lnTo>
                <a:lnTo>
                  <a:pt x="919734" y="909066"/>
                </a:lnTo>
                <a:lnTo>
                  <a:pt x="945642" y="909066"/>
                </a:lnTo>
                <a:lnTo>
                  <a:pt x="945642" y="883157"/>
                </a:lnTo>
                <a:close/>
              </a:path>
              <a:path w="7078345" h="935354">
                <a:moveTo>
                  <a:pt x="997458" y="883157"/>
                </a:moveTo>
                <a:lnTo>
                  <a:pt x="971550" y="883157"/>
                </a:lnTo>
                <a:lnTo>
                  <a:pt x="971550" y="909066"/>
                </a:lnTo>
                <a:lnTo>
                  <a:pt x="997458" y="909066"/>
                </a:lnTo>
                <a:lnTo>
                  <a:pt x="997458" y="883157"/>
                </a:lnTo>
                <a:close/>
              </a:path>
              <a:path w="7078345" h="935354">
                <a:moveTo>
                  <a:pt x="1049274" y="883157"/>
                </a:moveTo>
                <a:lnTo>
                  <a:pt x="1023366" y="883157"/>
                </a:lnTo>
                <a:lnTo>
                  <a:pt x="1023366" y="909066"/>
                </a:lnTo>
                <a:lnTo>
                  <a:pt x="1049274" y="909066"/>
                </a:lnTo>
                <a:lnTo>
                  <a:pt x="1049274" y="883157"/>
                </a:lnTo>
                <a:close/>
              </a:path>
              <a:path w="7078345" h="935354">
                <a:moveTo>
                  <a:pt x="1101090" y="883157"/>
                </a:moveTo>
                <a:lnTo>
                  <a:pt x="1075182" y="883157"/>
                </a:lnTo>
                <a:lnTo>
                  <a:pt x="1075182" y="909066"/>
                </a:lnTo>
                <a:lnTo>
                  <a:pt x="1101090" y="909066"/>
                </a:lnTo>
                <a:lnTo>
                  <a:pt x="1101090" y="883157"/>
                </a:lnTo>
                <a:close/>
              </a:path>
              <a:path w="7078345" h="935354">
                <a:moveTo>
                  <a:pt x="1152906" y="883157"/>
                </a:moveTo>
                <a:lnTo>
                  <a:pt x="1126998" y="883157"/>
                </a:lnTo>
                <a:lnTo>
                  <a:pt x="1126998" y="909066"/>
                </a:lnTo>
                <a:lnTo>
                  <a:pt x="1152906" y="909066"/>
                </a:lnTo>
                <a:lnTo>
                  <a:pt x="1152906" y="883157"/>
                </a:lnTo>
                <a:close/>
              </a:path>
              <a:path w="7078345" h="935354">
                <a:moveTo>
                  <a:pt x="1204722" y="883157"/>
                </a:moveTo>
                <a:lnTo>
                  <a:pt x="1178814" y="883157"/>
                </a:lnTo>
                <a:lnTo>
                  <a:pt x="1178814" y="909066"/>
                </a:lnTo>
                <a:lnTo>
                  <a:pt x="1204722" y="909066"/>
                </a:lnTo>
                <a:lnTo>
                  <a:pt x="1204722" y="883157"/>
                </a:lnTo>
                <a:close/>
              </a:path>
              <a:path w="7078345" h="935354">
                <a:moveTo>
                  <a:pt x="1256538" y="883157"/>
                </a:moveTo>
                <a:lnTo>
                  <a:pt x="1230630" y="883157"/>
                </a:lnTo>
                <a:lnTo>
                  <a:pt x="1230630" y="909066"/>
                </a:lnTo>
                <a:lnTo>
                  <a:pt x="1256538" y="909066"/>
                </a:lnTo>
                <a:lnTo>
                  <a:pt x="1256538" y="883157"/>
                </a:lnTo>
                <a:close/>
              </a:path>
              <a:path w="7078345" h="935354">
                <a:moveTo>
                  <a:pt x="1308354" y="883157"/>
                </a:moveTo>
                <a:lnTo>
                  <a:pt x="1282445" y="883157"/>
                </a:lnTo>
                <a:lnTo>
                  <a:pt x="1282445" y="909066"/>
                </a:lnTo>
                <a:lnTo>
                  <a:pt x="1308354" y="909066"/>
                </a:lnTo>
                <a:lnTo>
                  <a:pt x="1308354" y="883157"/>
                </a:lnTo>
                <a:close/>
              </a:path>
              <a:path w="7078345" h="935354">
                <a:moveTo>
                  <a:pt x="1360170" y="883157"/>
                </a:moveTo>
                <a:lnTo>
                  <a:pt x="1334262" y="883157"/>
                </a:lnTo>
                <a:lnTo>
                  <a:pt x="1334262" y="909066"/>
                </a:lnTo>
                <a:lnTo>
                  <a:pt x="1360170" y="909066"/>
                </a:lnTo>
                <a:lnTo>
                  <a:pt x="1360170" y="883157"/>
                </a:lnTo>
                <a:close/>
              </a:path>
              <a:path w="7078345" h="935354">
                <a:moveTo>
                  <a:pt x="1411986" y="883157"/>
                </a:moveTo>
                <a:lnTo>
                  <a:pt x="1386078" y="883157"/>
                </a:lnTo>
                <a:lnTo>
                  <a:pt x="1386078" y="909066"/>
                </a:lnTo>
                <a:lnTo>
                  <a:pt x="1411986" y="909066"/>
                </a:lnTo>
                <a:lnTo>
                  <a:pt x="1411986" y="883157"/>
                </a:lnTo>
                <a:close/>
              </a:path>
              <a:path w="7078345" h="935354">
                <a:moveTo>
                  <a:pt x="1463802" y="883157"/>
                </a:moveTo>
                <a:lnTo>
                  <a:pt x="1437894" y="883157"/>
                </a:lnTo>
                <a:lnTo>
                  <a:pt x="1437894" y="909066"/>
                </a:lnTo>
                <a:lnTo>
                  <a:pt x="1463802" y="909066"/>
                </a:lnTo>
                <a:lnTo>
                  <a:pt x="1463802" y="883157"/>
                </a:lnTo>
                <a:close/>
              </a:path>
              <a:path w="7078345" h="935354">
                <a:moveTo>
                  <a:pt x="1515618" y="883157"/>
                </a:moveTo>
                <a:lnTo>
                  <a:pt x="1489710" y="883157"/>
                </a:lnTo>
                <a:lnTo>
                  <a:pt x="1489710" y="909066"/>
                </a:lnTo>
                <a:lnTo>
                  <a:pt x="1515618" y="909066"/>
                </a:lnTo>
                <a:lnTo>
                  <a:pt x="1515618" y="883157"/>
                </a:lnTo>
                <a:close/>
              </a:path>
              <a:path w="7078345" h="935354">
                <a:moveTo>
                  <a:pt x="1567434" y="883157"/>
                </a:moveTo>
                <a:lnTo>
                  <a:pt x="1541526" y="883157"/>
                </a:lnTo>
                <a:lnTo>
                  <a:pt x="1541526" y="909066"/>
                </a:lnTo>
                <a:lnTo>
                  <a:pt x="1567434" y="909066"/>
                </a:lnTo>
                <a:lnTo>
                  <a:pt x="1567434" y="883157"/>
                </a:lnTo>
                <a:close/>
              </a:path>
              <a:path w="7078345" h="935354">
                <a:moveTo>
                  <a:pt x="1619250" y="883157"/>
                </a:moveTo>
                <a:lnTo>
                  <a:pt x="1593342" y="883157"/>
                </a:lnTo>
                <a:lnTo>
                  <a:pt x="1593342" y="909066"/>
                </a:lnTo>
                <a:lnTo>
                  <a:pt x="1619250" y="909066"/>
                </a:lnTo>
                <a:lnTo>
                  <a:pt x="1619250" y="883157"/>
                </a:lnTo>
                <a:close/>
              </a:path>
              <a:path w="7078345" h="935354">
                <a:moveTo>
                  <a:pt x="1671066" y="883157"/>
                </a:moveTo>
                <a:lnTo>
                  <a:pt x="1645158" y="883157"/>
                </a:lnTo>
                <a:lnTo>
                  <a:pt x="1645158" y="909066"/>
                </a:lnTo>
                <a:lnTo>
                  <a:pt x="1671066" y="909066"/>
                </a:lnTo>
                <a:lnTo>
                  <a:pt x="1671066" y="883157"/>
                </a:lnTo>
                <a:close/>
              </a:path>
              <a:path w="7078345" h="935354">
                <a:moveTo>
                  <a:pt x="1722882" y="883157"/>
                </a:moveTo>
                <a:lnTo>
                  <a:pt x="1696974" y="883157"/>
                </a:lnTo>
                <a:lnTo>
                  <a:pt x="1696974" y="909066"/>
                </a:lnTo>
                <a:lnTo>
                  <a:pt x="1722882" y="909066"/>
                </a:lnTo>
                <a:lnTo>
                  <a:pt x="1722882" y="883157"/>
                </a:lnTo>
                <a:close/>
              </a:path>
              <a:path w="7078345" h="935354">
                <a:moveTo>
                  <a:pt x="1774698" y="883157"/>
                </a:moveTo>
                <a:lnTo>
                  <a:pt x="1748790" y="883157"/>
                </a:lnTo>
                <a:lnTo>
                  <a:pt x="1748790" y="909066"/>
                </a:lnTo>
                <a:lnTo>
                  <a:pt x="1774698" y="909066"/>
                </a:lnTo>
                <a:lnTo>
                  <a:pt x="1774698" y="883157"/>
                </a:lnTo>
                <a:close/>
              </a:path>
              <a:path w="7078345" h="935354">
                <a:moveTo>
                  <a:pt x="1826514" y="883157"/>
                </a:moveTo>
                <a:lnTo>
                  <a:pt x="1800606" y="883157"/>
                </a:lnTo>
                <a:lnTo>
                  <a:pt x="1800606" y="909066"/>
                </a:lnTo>
                <a:lnTo>
                  <a:pt x="1826514" y="909066"/>
                </a:lnTo>
                <a:lnTo>
                  <a:pt x="1826514" y="883157"/>
                </a:lnTo>
                <a:close/>
              </a:path>
              <a:path w="7078345" h="935354">
                <a:moveTo>
                  <a:pt x="1878330" y="883157"/>
                </a:moveTo>
                <a:lnTo>
                  <a:pt x="1852422" y="883157"/>
                </a:lnTo>
                <a:lnTo>
                  <a:pt x="1852422" y="909066"/>
                </a:lnTo>
                <a:lnTo>
                  <a:pt x="1878330" y="909066"/>
                </a:lnTo>
                <a:lnTo>
                  <a:pt x="1878330" y="883157"/>
                </a:lnTo>
                <a:close/>
              </a:path>
              <a:path w="7078345" h="935354">
                <a:moveTo>
                  <a:pt x="1930145" y="883157"/>
                </a:moveTo>
                <a:lnTo>
                  <a:pt x="1904238" y="883157"/>
                </a:lnTo>
                <a:lnTo>
                  <a:pt x="1904238" y="909066"/>
                </a:lnTo>
                <a:lnTo>
                  <a:pt x="1930145" y="909066"/>
                </a:lnTo>
                <a:lnTo>
                  <a:pt x="1930145" y="883157"/>
                </a:lnTo>
                <a:close/>
              </a:path>
              <a:path w="7078345" h="935354">
                <a:moveTo>
                  <a:pt x="1981962" y="883157"/>
                </a:moveTo>
                <a:lnTo>
                  <a:pt x="1956054" y="883157"/>
                </a:lnTo>
                <a:lnTo>
                  <a:pt x="1956054" y="909066"/>
                </a:lnTo>
                <a:lnTo>
                  <a:pt x="1981962" y="909066"/>
                </a:lnTo>
                <a:lnTo>
                  <a:pt x="1981962" y="883157"/>
                </a:lnTo>
                <a:close/>
              </a:path>
              <a:path w="7078345" h="935354">
                <a:moveTo>
                  <a:pt x="2033778" y="883157"/>
                </a:moveTo>
                <a:lnTo>
                  <a:pt x="2007870" y="883157"/>
                </a:lnTo>
                <a:lnTo>
                  <a:pt x="2007870" y="909066"/>
                </a:lnTo>
                <a:lnTo>
                  <a:pt x="2033778" y="909066"/>
                </a:lnTo>
                <a:lnTo>
                  <a:pt x="2033778" y="883157"/>
                </a:lnTo>
                <a:close/>
              </a:path>
              <a:path w="7078345" h="935354">
                <a:moveTo>
                  <a:pt x="2085594" y="883157"/>
                </a:moveTo>
                <a:lnTo>
                  <a:pt x="2059686" y="883157"/>
                </a:lnTo>
                <a:lnTo>
                  <a:pt x="2059686" y="909066"/>
                </a:lnTo>
                <a:lnTo>
                  <a:pt x="2085594" y="909066"/>
                </a:lnTo>
                <a:lnTo>
                  <a:pt x="2085594" y="883157"/>
                </a:lnTo>
                <a:close/>
              </a:path>
              <a:path w="7078345" h="935354">
                <a:moveTo>
                  <a:pt x="2137410" y="883157"/>
                </a:moveTo>
                <a:lnTo>
                  <a:pt x="2111502" y="883157"/>
                </a:lnTo>
                <a:lnTo>
                  <a:pt x="2111502" y="909066"/>
                </a:lnTo>
                <a:lnTo>
                  <a:pt x="2137410" y="909066"/>
                </a:lnTo>
                <a:lnTo>
                  <a:pt x="2137410" y="883157"/>
                </a:lnTo>
                <a:close/>
              </a:path>
              <a:path w="7078345" h="935354">
                <a:moveTo>
                  <a:pt x="2189226" y="883157"/>
                </a:moveTo>
                <a:lnTo>
                  <a:pt x="2163318" y="883157"/>
                </a:lnTo>
                <a:lnTo>
                  <a:pt x="2163318" y="909066"/>
                </a:lnTo>
                <a:lnTo>
                  <a:pt x="2189226" y="909066"/>
                </a:lnTo>
                <a:lnTo>
                  <a:pt x="2189226" y="883157"/>
                </a:lnTo>
                <a:close/>
              </a:path>
              <a:path w="7078345" h="935354">
                <a:moveTo>
                  <a:pt x="2241042" y="883157"/>
                </a:moveTo>
                <a:lnTo>
                  <a:pt x="2215134" y="883157"/>
                </a:lnTo>
                <a:lnTo>
                  <a:pt x="2215134" y="909066"/>
                </a:lnTo>
                <a:lnTo>
                  <a:pt x="2241042" y="909066"/>
                </a:lnTo>
                <a:lnTo>
                  <a:pt x="2241042" y="883157"/>
                </a:lnTo>
                <a:close/>
              </a:path>
              <a:path w="7078345" h="935354">
                <a:moveTo>
                  <a:pt x="2292858" y="883157"/>
                </a:moveTo>
                <a:lnTo>
                  <a:pt x="2266950" y="883157"/>
                </a:lnTo>
                <a:lnTo>
                  <a:pt x="2266950" y="909066"/>
                </a:lnTo>
                <a:lnTo>
                  <a:pt x="2292858" y="909066"/>
                </a:lnTo>
                <a:lnTo>
                  <a:pt x="2292858" y="883157"/>
                </a:lnTo>
                <a:close/>
              </a:path>
              <a:path w="7078345" h="935354">
                <a:moveTo>
                  <a:pt x="2344674" y="883157"/>
                </a:moveTo>
                <a:lnTo>
                  <a:pt x="2318766" y="883157"/>
                </a:lnTo>
                <a:lnTo>
                  <a:pt x="2318766" y="909066"/>
                </a:lnTo>
                <a:lnTo>
                  <a:pt x="2344674" y="909066"/>
                </a:lnTo>
                <a:lnTo>
                  <a:pt x="2344674" y="883157"/>
                </a:lnTo>
                <a:close/>
              </a:path>
              <a:path w="7078345" h="935354">
                <a:moveTo>
                  <a:pt x="2396490" y="883157"/>
                </a:moveTo>
                <a:lnTo>
                  <a:pt x="2370582" y="883157"/>
                </a:lnTo>
                <a:lnTo>
                  <a:pt x="2370582" y="909066"/>
                </a:lnTo>
                <a:lnTo>
                  <a:pt x="2396490" y="909066"/>
                </a:lnTo>
                <a:lnTo>
                  <a:pt x="2396490" y="883157"/>
                </a:lnTo>
                <a:close/>
              </a:path>
              <a:path w="7078345" h="935354">
                <a:moveTo>
                  <a:pt x="2448306" y="883157"/>
                </a:moveTo>
                <a:lnTo>
                  <a:pt x="2422398" y="883157"/>
                </a:lnTo>
                <a:lnTo>
                  <a:pt x="2422398" y="909066"/>
                </a:lnTo>
                <a:lnTo>
                  <a:pt x="2448306" y="909066"/>
                </a:lnTo>
                <a:lnTo>
                  <a:pt x="2448306" y="883157"/>
                </a:lnTo>
                <a:close/>
              </a:path>
              <a:path w="7078345" h="935354">
                <a:moveTo>
                  <a:pt x="2500122" y="883157"/>
                </a:moveTo>
                <a:lnTo>
                  <a:pt x="2474214" y="883157"/>
                </a:lnTo>
                <a:lnTo>
                  <a:pt x="2474214" y="909066"/>
                </a:lnTo>
                <a:lnTo>
                  <a:pt x="2500122" y="909066"/>
                </a:lnTo>
                <a:lnTo>
                  <a:pt x="2500122" y="883157"/>
                </a:lnTo>
                <a:close/>
              </a:path>
              <a:path w="7078345" h="935354">
                <a:moveTo>
                  <a:pt x="2551938" y="883157"/>
                </a:moveTo>
                <a:lnTo>
                  <a:pt x="2526030" y="883157"/>
                </a:lnTo>
                <a:lnTo>
                  <a:pt x="2526030" y="909066"/>
                </a:lnTo>
                <a:lnTo>
                  <a:pt x="2551938" y="909066"/>
                </a:lnTo>
                <a:lnTo>
                  <a:pt x="2551938" y="883157"/>
                </a:lnTo>
                <a:close/>
              </a:path>
              <a:path w="7078345" h="935354">
                <a:moveTo>
                  <a:pt x="2603754" y="883157"/>
                </a:moveTo>
                <a:lnTo>
                  <a:pt x="2577846" y="883157"/>
                </a:lnTo>
                <a:lnTo>
                  <a:pt x="2577846" y="909066"/>
                </a:lnTo>
                <a:lnTo>
                  <a:pt x="2603754" y="909066"/>
                </a:lnTo>
                <a:lnTo>
                  <a:pt x="2603754" y="883157"/>
                </a:lnTo>
                <a:close/>
              </a:path>
              <a:path w="7078345" h="935354">
                <a:moveTo>
                  <a:pt x="2655570" y="883157"/>
                </a:moveTo>
                <a:lnTo>
                  <a:pt x="2629662" y="883157"/>
                </a:lnTo>
                <a:lnTo>
                  <a:pt x="2629662" y="909066"/>
                </a:lnTo>
                <a:lnTo>
                  <a:pt x="2655570" y="909066"/>
                </a:lnTo>
                <a:lnTo>
                  <a:pt x="2655570" y="883157"/>
                </a:lnTo>
                <a:close/>
              </a:path>
              <a:path w="7078345" h="935354">
                <a:moveTo>
                  <a:pt x="2707385" y="883157"/>
                </a:moveTo>
                <a:lnTo>
                  <a:pt x="2681478" y="883157"/>
                </a:lnTo>
                <a:lnTo>
                  <a:pt x="2681478" y="909066"/>
                </a:lnTo>
                <a:lnTo>
                  <a:pt x="2707385" y="909066"/>
                </a:lnTo>
                <a:lnTo>
                  <a:pt x="2707385" y="883157"/>
                </a:lnTo>
                <a:close/>
              </a:path>
              <a:path w="7078345" h="935354">
                <a:moveTo>
                  <a:pt x="2759202" y="883157"/>
                </a:moveTo>
                <a:lnTo>
                  <a:pt x="2733294" y="883157"/>
                </a:lnTo>
                <a:lnTo>
                  <a:pt x="2733294" y="909066"/>
                </a:lnTo>
                <a:lnTo>
                  <a:pt x="2759202" y="909066"/>
                </a:lnTo>
                <a:lnTo>
                  <a:pt x="2759202" y="883157"/>
                </a:lnTo>
                <a:close/>
              </a:path>
              <a:path w="7078345" h="935354">
                <a:moveTo>
                  <a:pt x="2811018" y="883157"/>
                </a:moveTo>
                <a:lnTo>
                  <a:pt x="2785110" y="883157"/>
                </a:lnTo>
                <a:lnTo>
                  <a:pt x="2785110" y="909066"/>
                </a:lnTo>
                <a:lnTo>
                  <a:pt x="2811018" y="909066"/>
                </a:lnTo>
                <a:lnTo>
                  <a:pt x="2811018" y="883157"/>
                </a:lnTo>
                <a:close/>
              </a:path>
              <a:path w="7078345" h="935354">
                <a:moveTo>
                  <a:pt x="2862834" y="883157"/>
                </a:moveTo>
                <a:lnTo>
                  <a:pt x="2836926" y="883157"/>
                </a:lnTo>
                <a:lnTo>
                  <a:pt x="2836926" y="909066"/>
                </a:lnTo>
                <a:lnTo>
                  <a:pt x="2862834" y="909066"/>
                </a:lnTo>
                <a:lnTo>
                  <a:pt x="2862834" y="883157"/>
                </a:lnTo>
                <a:close/>
              </a:path>
              <a:path w="7078345" h="935354">
                <a:moveTo>
                  <a:pt x="2914650" y="883157"/>
                </a:moveTo>
                <a:lnTo>
                  <a:pt x="2888742" y="883157"/>
                </a:lnTo>
                <a:lnTo>
                  <a:pt x="2888742" y="909066"/>
                </a:lnTo>
                <a:lnTo>
                  <a:pt x="2914650" y="909066"/>
                </a:lnTo>
                <a:lnTo>
                  <a:pt x="2914650" y="883157"/>
                </a:lnTo>
                <a:close/>
              </a:path>
              <a:path w="7078345" h="935354">
                <a:moveTo>
                  <a:pt x="2966466" y="883157"/>
                </a:moveTo>
                <a:lnTo>
                  <a:pt x="2940558" y="883157"/>
                </a:lnTo>
                <a:lnTo>
                  <a:pt x="2940558" y="909066"/>
                </a:lnTo>
                <a:lnTo>
                  <a:pt x="2966466" y="909066"/>
                </a:lnTo>
                <a:lnTo>
                  <a:pt x="2966466" y="883157"/>
                </a:lnTo>
                <a:close/>
              </a:path>
              <a:path w="7078345" h="935354">
                <a:moveTo>
                  <a:pt x="3018282" y="883157"/>
                </a:moveTo>
                <a:lnTo>
                  <a:pt x="2992373" y="883157"/>
                </a:lnTo>
                <a:lnTo>
                  <a:pt x="2992373" y="909066"/>
                </a:lnTo>
                <a:lnTo>
                  <a:pt x="3018282" y="909066"/>
                </a:lnTo>
                <a:lnTo>
                  <a:pt x="3018282" y="883157"/>
                </a:lnTo>
                <a:close/>
              </a:path>
              <a:path w="7078345" h="935354">
                <a:moveTo>
                  <a:pt x="3070097" y="883157"/>
                </a:moveTo>
                <a:lnTo>
                  <a:pt x="3044190" y="883157"/>
                </a:lnTo>
                <a:lnTo>
                  <a:pt x="3044190" y="909066"/>
                </a:lnTo>
                <a:lnTo>
                  <a:pt x="3070097" y="909066"/>
                </a:lnTo>
                <a:lnTo>
                  <a:pt x="3070097" y="883157"/>
                </a:lnTo>
                <a:close/>
              </a:path>
              <a:path w="7078345" h="935354">
                <a:moveTo>
                  <a:pt x="3121914" y="883157"/>
                </a:moveTo>
                <a:lnTo>
                  <a:pt x="3096006" y="883157"/>
                </a:lnTo>
                <a:lnTo>
                  <a:pt x="3096006" y="909066"/>
                </a:lnTo>
                <a:lnTo>
                  <a:pt x="3121914" y="909066"/>
                </a:lnTo>
                <a:lnTo>
                  <a:pt x="3121914" y="883157"/>
                </a:lnTo>
                <a:close/>
              </a:path>
              <a:path w="7078345" h="935354">
                <a:moveTo>
                  <a:pt x="3173730" y="883157"/>
                </a:moveTo>
                <a:lnTo>
                  <a:pt x="3147822" y="883157"/>
                </a:lnTo>
                <a:lnTo>
                  <a:pt x="3147822" y="909066"/>
                </a:lnTo>
                <a:lnTo>
                  <a:pt x="3173730" y="909066"/>
                </a:lnTo>
                <a:lnTo>
                  <a:pt x="3173730" y="883157"/>
                </a:lnTo>
                <a:close/>
              </a:path>
              <a:path w="7078345" h="935354">
                <a:moveTo>
                  <a:pt x="3225546" y="883157"/>
                </a:moveTo>
                <a:lnTo>
                  <a:pt x="3199638" y="883157"/>
                </a:lnTo>
                <a:lnTo>
                  <a:pt x="3199638" y="909066"/>
                </a:lnTo>
                <a:lnTo>
                  <a:pt x="3225546" y="909066"/>
                </a:lnTo>
                <a:lnTo>
                  <a:pt x="3225546" y="883157"/>
                </a:lnTo>
                <a:close/>
              </a:path>
              <a:path w="7078345" h="935354">
                <a:moveTo>
                  <a:pt x="3277362" y="883157"/>
                </a:moveTo>
                <a:lnTo>
                  <a:pt x="3251454" y="883157"/>
                </a:lnTo>
                <a:lnTo>
                  <a:pt x="3251454" y="909066"/>
                </a:lnTo>
                <a:lnTo>
                  <a:pt x="3277362" y="909066"/>
                </a:lnTo>
                <a:lnTo>
                  <a:pt x="3277362" y="883157"/>
                </a:lnTo>
                <a:close/>
              </a:path>
              <a:path w="7078345" h="935354">
                <a:moveTo>
                  <a:pt x="3329178" y="883157"/>
                </a:moveTo>
                <a:lnTo>
                  <a:pt x="3303270" y="883157"/>
                </a:lnTo>
                <a:lnTo>
                  <a:pt x="3303270" y="909066"/>
                </a:lnTo>
                <a:lnTo>
                  <a:pt x="3329178" y="909066"/>
                </a:lnTo>
                <a:lnTo>
                  <a:pt x="3329178" y="883157"/>
                </a:lnTo>
                <a:close/>
              </a:path>
              <a:path w="7078345" h="935354">
                <a:moveTo>
                  <a:pt x="3380994" y="883157"/>
                </a:moveTo>
                <a:lnTo>
                  <a:pt x="3355085" y="883157"/>
                </a:lnTo>
                <a:lnTo>
                  <a:pt x="3355085" y="909066"/>
                </a:lnTo>
                <a:lnTo>
                  <a:pt x="3380994" y="909066"/>
                </a:lnTo>
                <a:lnTo>
                  <a:pt x="3380994" y="883157"/>
                </a:lnTo>
                <a:close/>
              </a:path>
              <a:path w="7078345" h="935354">
                <a:moveTo>
                  <a:pt x="3432809" y="883157"/>
                </a:moveTo>
                <a:lnTo>
                  <a:pt x="3406902" y="883157"/>
                </a:lnTo>
                <a:lnTo>
                  <a:pt x="3406902" y="909066"/>
                </a:lnTo>
                <a:lnTo>
                  <a:pt x="3432809" y="909066"/>
                </a:lnTo>
                <a:lnTo>
                  <a:pt x="3432809" y="883157"/>
                </a:lnTo>
                <a:close/>
              </a:path>
              <a:path w="7078345" h="935354">
                <a:moveTo>
                  <a:pt x="3484626" y="883157"/>
                </a:moveTo>
                <a:lnTo>
                  <a:pt x="3458718" y="883157"/>
                </a:lnTo>
                <a:lnTo>
                  <a:pt x="3458718" y="909066"/>
                </a:lnTo>
                <a:lnTo>
                  <a:pt x="3484626" y="909066"/>
                </a:lnTo>
                <a:lnTo>
                  <a:pt x="3484626" y="883157"/>
                </a:lnTo>
                <a:close/>
              </a:path>
              <a:path w="7078345" h="935354">
                <a:moveTo>
                  <a:pt x="3536442" y="883157"/>
                </a:moveTo>
                <a:lnTo>
                  <a:pt x="3510533" y="883157"/>
                </a:lnTo>
                <a:lnTo>
                  <a:pt x="3510533" y="909066"/>
                </a:lnTo>
                <a:lnTo>
                  <a:pt x="3536442" y="909066"/>
                </a:lnTo>
                <a:lnTo>
                  <a:pt x="3536442" y="883157"/>
                </a:lnTo>
                <a:close/>
              </a:path>
              <a:path w="7078345" h="935354">
                <a:moveTo>
                  <a:pt x="3588257" y="883157"/>
                </a:moveTo>
                <a:lnTo>
                  <a:pt x="3562350" y="883157"/>
                </a:lnTo>
                <a:lnTo>
                  <a:pt x="3562350" y="909066"/>
                </a:lnTo>
                <a:lnTo>
                  <a:pt x="3588257" y="909066"/>
                </a:lnTo>
                <a:lnTo>
                  <a:pt x="3588257" y="883157"/>
                </a:lnTo>
                <a:close/>
              </a:path>
              <a:path w="7078345" h="935354">
                <a:moveTo>
                  <a:pt x="3640074" y="883157"/>
                </a:moveTo>
                <a:lnTo>
                  <a:pt x="3614166" y="883157"/>
                </a:lnTo>
                <a:lnTo>
                  <a:pt x="3614166" y="909066"/>
                </a:lnTo>
                <a:lnTo>
                  <a:pt x="3640074" y="909066"/>
                </a:lnTo>
                <a:lnTo>
                  <a:pt x="3640074" y="883157"/>
                </a:lnTo>
                <a:close/>
              </a:path>
              <a:path w="7078345" h="935354">
                <a:moveTo>
                  <a:pt x="3691890" y="883157"/>
                </a:moveTo>
                <a:lnTo>
                  <a:pt x="3665981" y="883157"/>
                </a:lnTo>
                <a:lnTo>
                  <a:pt x="3665981" y="909066"/>
                </a:lnTo>
                <a:lnTo>
                  <a:pt x="3691890" y="909066"/>
                </a:lnTo>
                <a:lnTo>
                  <a:pt x="3691890" y="883157"/>
                </a:lnTo>
                <a:close/>
              </a:path>
              <a:path w="7078345" h="935354">
                <a:moveTo>
                  <a:pt x="3743705" y="883157"/>
                </a:moveTo>
                <a:lnTo>
                  <a:pt x="3717798" y="883157"/>
                </a:lnTo>
                <a:lnTo>
                  <a:pt x="3717798" y="909066"/>
                </a:lnTo>
                <a:lnTo>
                  <a:pt x="3743705" y="909066"/>
                </a:lnTo>
                <a:lnTo>
                  <a:pt x="3743705" y="883157"/>
                </a:lnTo>
                <a:close/>
              </a:path>
              <a:path w="7078345" h="935354">
                <a:moveTo>
                  <a:pt x="3795522" y="883157"/>
                </a:moveTo>
                <a:lnTo>
                  <a:pt x="3769614" y="883157"/>
                </a:lnTo>
                <a:lnTo>
                  <a:pt x="3769614" y="909066"/>
                </a:lnTo>
                <a:lnTo>
                  <a:pt x="3795522" y="909066"/>
                </a:lnTo>
                <a:lnTo>
                  <a:pt x="3795522" y="883157"/>
                </a:lnTo>
                <a:close/>
              </a:path>
              <a:path w="7078345" h="935354">
                <a:moveTo>
                  <a:pt x="3847338" y="883157"/>
                </a:moveTo>
                <a:lnTo>
                  <a:pt x="3821429" y="883157"/>
                </a:lnTo>
                <a:lnTo>
                  <a:pt x="3821429" y="909066"/>
                </a:lnTo>
                <a:lnTo>
                  <a:pt x="3847338" y="909066"/>
                </a:lnTo>
                <a:lnTo>
                  <a:pt x="3847338" y="883157"/>
                </a:lnTo>
                <a:close/>
              </a:path>
              <a:path w="7078345" h="935354">
                <a:moveTo>
                  <a:pt x="3899154" y="883157"/>
                </a:moveTo>
                <a:lnTo>
                  <a:pt x="3873246" y="883157"/>
                </a:lnTo>
                <a:lnTo>
                  <a:pt x="3873246" y="909066"/>
                </a:lnTo>
                <a:lnTo>
                  <a:pt x="3899154" y="909066"/>
                </a:lnTo>
                <a:lnTo>
                  <a:pt x="3899154" y="883157"/>
                </a:lnTo>
                <a:close/>
              </a:path>
              <a:path w="7078345" h="935354">
                <a:moveTo>
                  <a:pt x="3950970" y="883157"/>
                </a:moveTo>
                <a:lnTo>
                  <a:pt x="3925062" y="883157"/>
                </a:lnTo>
                <a:lnTo>
                  <a:pt x="3925062" y="909066"/>
                </a:lnTo>
                <a:lnTo>
                  <a:pt x="3950970" y="909066"/>
                </a:lnTo>
                <a:lnTo>
                  <a:pt x="3950970" y="883157"/>
                </a:lnTo>
                <a:close/>
              </a:path>
              <a:path w="7078345" h="935354">
                <a:moveTo>
                  <a:pt x="4002785" y="883157"/>
                </a:moveTo>
                <a:lnTo>
                  <a:pt x="3976878" y="883157"/>
                </a:lnTo>
                <a:lnTo>
                  <a:pt x="3976878" y="909066"/>
                </a:lnTo>
                <a:lnTo>
                  <a:pt x="4002785" y="909066"/>
                </a:lnTo>
                <a:lnTo>
                  <a:pt x="4002785" y="883157"/>
                </a:lnTo>
                <a:close/>
              </a:path>
              <a:path w="7078345" h="935354">
                <a:moveTo>
                  <a:pt x="4054602" y="883157"/>
                </a:moveTo>
                <a:lnTo>
                  <a:pt x="4028694" y="883157"/>
                </a:lnTo>
                <a:lnTo>
                  <a:pt x="4028694" y="909066"/>
                </a:lnTo>
                <a:lnTo>
                  <a:pt x="4054602" y="909066"/>
                </a:lnTo>
                <a:lnTo>
                  <a:pt x="4054602" y="883157"/>
                </a:lnTo>
                <a:close/>
              </a:path>
              <a:path w="7078345" h="935354">
                <a:moveTo>
                  <a:pt x="4106418" y="883157"/>
                </a:moveTo>
                <a:lnTo>
                  <a:pt x="4080509" y="883157"/>
                </a:lnTo>
                <a:lnTo>
                  <a:pt x="4080509" y="909066"/>
                </a:lnTo>
                <a:lnTo>
                  <a:pt x="4106418" y="909066"/>
                </a:lnTo>
                <a:lnTo>
                  <a:pt x="4106418" y="883157"/>
                </a:lnTo>
                <a:close/>
              </a:path>
              <a:path w="7078345" h="935354">
                <a:moveTo>
                  <a:pt x="4158233" y="883157"/>
                </a:moveTo>
                <a:lnTo>
                  <a:pt x="4132326" y="883157"/>
                </a:lnTo>
                <a:lnTo>
                  <a:pt x="4132326" y="909066"/>
                </a:lnTo>
                <a:lnTo>
                  <a:pt x="4158233" y="909066"/>
                </a:lnTo>
                <a:lnTo>
                  <a:pt x="4158233" y="883157"/>
                </a:lnTo>
                <a:close/>
              </a:path>
              <a:path w="7078345" h="935354">
                <a:moveTo>
                  <a:pt x="4210050" y="883157"/>
                </a:moveTo>
                <a:lnTo>
                  <a:pt x="4184142" y="883157"/>
                </a:lnTo>
                <a:lnTo>
                  <a:pt x="4184142" y="909066"/>
                </a:lnTo>
                <a:lnTo>
                  <a:pt x="4210050" y="909066"/>
                </a:lnTo>
                <a:lnTo>
                  <a:pt x="4210050" y="883157"/>
                </a:lnTo>
                <a:close/>
              </a:path>
              <a:path w="7078345" h="935354">
                <a:moveTo>
                  <a:pt x="4261866" y="883157"/>
                </a:moveTo>
                <a:lnTo>
                  <a:pt x="4235958" y="883157"/>
                </a:lnTo>
                <a:lnTo>
                  <a:pt x="4235958" y="909066"/>
                </a:lnTo>
                <a:lnTo>
                  <a:pt x="4261866" y="909066"/>
                </a:lnTo>
                <a:lnTo>
                  <a:pt x="4261866" y="883157"/>
                </a:lnTo>
                <a:close/>
              </a:path>
              <a:path w="7078345" h="935354">
                <a:moveTo>
                  <a:pt x="4313682" y="883157"/>
                </a:moveTo>
                <a:lnTo>
                  <a:pt x="4287774" y="883157"/>
                </a:lnTo>
                <a:lnTo>
                  <a:pt x="4287774" y="909066"/>
                </a:lnTo>
                <a:lnTo>
                  <a:pt x="4313682" y="909066"/>
                </a:lnTo>
                <a:lnTo>
                  <a:pt x="4313682" y="883157"/>
                </a:lnTo>
                <a:close/>
              </a:path>
              <a:path w="7078345" h="935354">
                <a:moveTo>
                  <a:pt x="4365498" y="883157"/>
                </a:moveTo>
                <a:lnTo>
                  <a:pt x="4339590" y="883157"/>
                </a:lnTo>
                <a:lnTo>
                  <a:pt x="4339590" y="909066"/>
                </a:lnTo>
                <a:lnTo>
                  <a:pt x="4365498" y="909066"/>
                </a:lnTo>
                <a:lnTo>
                  <a:pt x="4365498" y="883157"/>
                </a:lnTo>
                <a:close/>
              </a:path>
              <a:path w="7078345" h="935354">
                <a:moveTo>
                  <a:pt x="4417314" y="883157"/>
                </a:moveTo>
                <a:lnTo>
                  <a:pt x="4391406" y="883157"/>
                </a:lnTo>
                <a:lnTo>
                  <a:pt x="4391406" y="909066"/>
                </a:lnTo>
                <a:lnTo>
                  <a:pt x="4417314" y="909066"/>
                </a:lnTo>
                <a:lnTo>
                  <a:pt x="4417314" y="883157"/>
                </a:lnTo>
                <a:close/>
              </a:path>
              <a:path w="7078345" h="935354">
                <a:moveTo>
                  <a:pt x="4469130" y="883157"/>
                </a:moveTo>
                <a:lnTo>
                  <a:pt x="4443222" y="883157"/>
                </a:lnTo>
                <a:lnTo>
                  <a:pt x="4443222" y="909066"/>
                </a:lnTo>
                <a:lnTo>
                  <a:pt x="4469130" y="909066"/>
                </a:lnTo>
                <a:lnTo>
                  <a:pt x="4469130" y="883157"/>
                </a:lnTo>
                <a:close/>
              </a:path>
              <a:path w="7078345" h="935354">
                <a:moveTo>
                  <a:pt x="4520946" y="883157"/>
                </a:moveTo>
                <a:lnTo>
                  <a:pt x="4495038" y="883157"/>
                </a:lnTo>
                <a:lnTo>
                  <a:pt x="4495038" y="909066"/>
                </a:lnTo>
                <a:lnTo>
                  <a:pt x="4520946" y="909066"/>
                </a:lnTo>
                <a:lnTo>
                  <a:pt x="4520946" y="883157"/>
                </a:lnTo>
                <a:close/>
              </a:path>
              <a:path w="7078345" h="935354">
                <a:moveTo>
                  <a:pt x="4572762" y="883157"/>
                </a:moveTo>
                <a:lnTo>
                  <a:pt x="4546854" y="883157"/>
                </a:lnTo>
                <a:lnTo>
                  <a:pt x="4546854" y="909066"/>
                </a:lnTo>
                <a:lnTo>
                  <a:pt x="4572762" y="909066"/>
                </a:lnTo>
                <a:lnTo>
                  <a:pt x="4572762" y="883157"/>
                </a:lnTo>
                <a:close/>
              </a:path>
              <a:path w="7078345" h="935354">
                <a:moveTo>
                  <a:pt x="4624578" y="883157"/>
                </a:moveTo>
                <a:lnTo>
                  <a:pt x="4598670" y="883157"/>
                </a:lnTo>
                <a:lnTo>
                  <a:pt x="4598670" y="909066"/>
                </a:lnTo>
                <a:lnTo>
                  <a:pt x="4624578" y="909066"/>
                </a:lnTo>
                <a:lnTo>
                  <a:pt x="4624578" y="883157"/>
                </a:lnTo>
                <a:close/>
              </a:path>
              <a:path w="7078345" h="935354">
                <a:moveTo>
                  <a:pt x="4676394" y="883157"/>
                </a:moveTo>
                <a:lnTo>
                  <a:pt x="4650485" y="883157"/>
                </a:lnTo>
                <a:lnTo>
                  <a:pt x="4650485" y="909066"/>
                </a:lnTo>
                <a:lnTo>
                  <a:pt x="4676394" y="909066"/>
                </a:lnTo>
                <a:lnTo>
                  <a:pt x="4676394" y="883157"/>
                </a:lnTo>
                <a:close/>
              </a:path>
              <a:path w="7078345" h="935354">
                <a:moveTo>
                  <a:pt x="4728209" y="883157"/>
                </a:moveTo>
                <a:lnTo>
                  <a:pt x="4702302" y="883157"/>
                </a:lnTo>
                <a:lnTo>
                  <a:pt x="4702302" y="909066"/>
                </a:lnTo>
                <a:lnTo>
                  <a:pt x="4728209" y="909066"/>
                </a:lnTo>
                <a:lnTo>
                  <a:pt x="4728209" y="883157"/>
                </a:lnTo>
                <a:close/>
              </a:path>
              <a:path w="7078345" h="935354">
                <a:moveTo>
                  <a:pt x="4780026" y="883157"/>
                </a:moveTo>
                <a:lnTo>
                  <a:pt x="4754118" y="883157"/>
                </a:lnTo>
                <a:lnTo>
                  <a:pt x="4754118" y="909066"/>
                </a:lnTo>
                <a:lnTo>
                  <a:pt x="4780026" y="909066"/>
                </a:lnTo>
                <a:lnTo>
                  <a:pt x="4780026" y="883157"/>
                </a:lnTo>
                <a:close/>
              </a:path>
              <a:path w="7078345" h="935354">
                <a:moveTo>
                  <a:pt x="4831842" y="883157"/>
                </a:moveTo>
                <a:lnTo>
                  <a:pt x="4805933" y="883157"/>
                </a:lnTo>
                <a:lnTo>
                  <a:pt x="4805933" y="909066"/>
                </a:lnTo>
                <a:lnTo>
                  <a:pt x="4831842" y="909066"/>
                </a:lnTo>
                <a:lnTo>
                  <a:pt x="4831842" y="883157"/>
                </a:lnTo>
                <a:close/>
              </a:path>
              <a:path w="7078345" h="935354">
                <a:moveTo>
                  <a:pt x="4883658" y="883157"/>
                </a:moveTo>
                <a:lnTo>
                  <a:pt x="4857750" y="883157"/>
                </a:lnTo>
                <a:lnTo>
                  <a:pt x="4857750" y="909066"/>
                </a:lnTo>
                <a:lnTo>
                  <a:pt x="4883658" y="909066"/>
                </a:lnTo>
                <a:lnTo>
                  <a:pt x="4883658" y="883157"/>
                </a:lnTo>
                <a:close/>
              </a:path>
              <a:path w="7078345" h="935354">
                <a:moveTo>
                  <a:pt x="4935474" y="883157"/>
                </a:moveTo>
                <a:lnTo>
                  <a:pt x="4909566" y="883157"/>
                </a:lnTo>
                <a:lnTo>
                  <a:pt x="4909566" y="909066"/>
                </a:lnTo>
                <a:lnTo>
                  <a:pt x="4935474" y="909066"/>
                </a:lnTo>
                <a:lnTo>
                  <a:pt x="4935474" y="883157"/>
                </a:lnTo>
                <a:close/>
              </a:path>
              <a:path w="7078345" h="935354">
                <a:moveTo>
                  <a:pt x="4987290" y="883157"/>
                </a:moveTo>
                <a:lnTo>
                  <a:pt x="4961382" y="883157"/>
                </a:lnTo>
                <a:lnTo>
                  <a:pt x="4961382" y="909066"/>
                </a:lnTo>
                <a:lnTo>
                  <a:pt x="4987290" y="909066"/>
                </a:lnTo>
                <a:lnTo>
                  <a:pt x="4987290" y="883157"/>
                </a:lnTo>
                <a:close/>
              </a:path>
              <a:path w="7078345" h="935354">
                <a:moveTo>
                  <a:pt x="5039106" y="883157"/>
                </a:moveTo>
                <a:lnTo>
                  <a:pt x="5013198" y="883157"/>
                </a:lnTo>
                <a:lnTo>
                  <a:pt x="5013198" y="909066"/>
                </a:lnTo>
                <a:lnTo>
                  <a:pt x="5039106" y="909066"/>
                </a:lnTo>
                <a:lnTo>
                  <a:pt x="5039106" y="883157"/>
                </a:lnTo>
                <a:close/>
              </a:path>
              <a:path w="7078345" h="935354">
                <a:moveTo>
                  <a:pt x="5090922" y="883157"/>
                </a:moveTo>
                <a:lnTo>
                  <a:pt x="5065014" y="883157"/>
                </a:lnTo>
                <a:lnTo>
                  <a:pt x="5065014" y="909066"/>
                </a:lnTo>
                <a:lnTo>
                  <a:pt x="5090922" y="909066"/>
                </a:lnTo>
                <a:lnTo>
                  <a:pt x="5090922" y="883157"/>
                </a:lnTo>
                <a:close/>
              </a:path>
              <a:path w="7078345" h="935354">
                <a:moveTo>
                  <a:pt x="5142738" y="883157"/>
                </a:moveTo>
                <a:lnTo>
                  <a:pt x="5116830" y="883157"/>
                </a:lnTo>
                <a:lnTo>
                  <a:pt x="5116830" y="909066"/>
                </a:lnTo>
                <a:lnTo>
                  <a:pt x="5142738" y="909066"/>
                </a:lnTo>
                <a:lnTo>
                  <a:pt x="5142738" y="883157"/>
                </a:lnTo>
                <a:close/>
              </a:path>
              <a:path w="7078345" h="935354">
                <a:moveTo>
                  <a:pt x="5194554" y="883157"/>
                </a:moveTo>
                <a:lnTo>
                  <a:pt x="5168646" y="883157"/>
                </a:lnTo>
                <a:lnTo>
                  <a:pt x="5168646" y="909066"/>
                </a:lnTo>
                <a:lnTo>
                  <a:pt x="5194554" y="909066"/>
                </a:lnTo>
                <a:lnTo>
                  <a:pt x="5194554" y="883157"/>
                </a:lnTo>
                <a:close/>
              </a:path>
              <a:path w="7078345" h="935354">
                <a:moveTo>
                  <a:pt x="5246370" y="883157"/>
                </a:moveTo>
                <a:lnTo>
                  <a:pt x="5220462" y="883157"/>
                </a:lnTo>
                <a:lnTo>
                  <a:pt x="5220462" y="909066"/>
                </a:lnTo>
                <a:lnTo>
                  <a:pt x="5246370" y="909066"/>
                </a:lnTo>
                <a:lnTo>
                  <a:pt x="5246370" y="883157"/>
                </a:lnTo>
                <a:close/>
              </a:path>
              <a:path w="7078345" h="935354">
                <a:moveTo>
                  <a:pt x="5298185" y="883157"/>
                </a:moveTo>
                <a:lnTo>
                  <a:pt x="5272278" y="883157"/>
                </a:lnTo>
                <a:lnTo>
                  <a:pt x="5272278" y="909066"/>
                </a:lnTo>
                <a:lnTo>
                  <a:pt x="5298185" y="909066"/>
                </a:lnTo>
                <a:lnTo>
                  <a:pt x="5298185" y="883157"/>
                </a:lnTo>
                <a:close/>
              </a:path>
              <a:path w="7078345" h="935354">
                <a:moveTo>
                  <a:pt x="5350002" y="883157"/>
                </a:moveTo>
                <a:lnTo>
                  <a:pt x="5324094" y="883157"/>
                </a:lnTo>
                <a:lnTo>
                  <a:pt x="5324094" y="909066"/>
                </a:lnTo>
                <a:lnTo>
                  <a:pt x="5350002" y="909066"/>
                </a:lnTo>
                <a:lnTo>
                  <a:pt x="5350002" y="883157"/>
                </a:lnTo>
                <a:close/>
              </a:path>
              <a:path w="7078345" h="935354">
                <a:moveTo>
                  <a:pt x="5401818" y="883157"/>
                </a:moveTo>
                <a:lnTo>
                  <a:pt x="5375909" y="883157"/>
                </a:lnTo>
                <a:lnTo>
                  <a:pt x="5375909" y="909066"/>
                </a:lnTo>
                <a:lnTo>
                  <a:pt x="5401818" y="909066"/>
                </a:lnTo>
                <a:lnTo>
                  <a:pt x="5401818" y="883157"/>
                </a:lnTo>
                <a:close/>
              </a:path>
              <a:path w="7078345" h="935354">
                <a:moveTo>
                  <a:pt x="5453633" y="883157"/>
                </a:moveTo>
                <a:lnTo>
                  <a:pt x="5427726" y="883157"/>
                </a:lnTo>
                <a:lnTo>
                  <a:pt x="5427726" y="909066"/>
                </a:lnTo>
                <a:lnTo>
                  <a:pt x="5453633" y="909066"/>
                </a:lnTo>
                <a:lnTo>
                  <a:pt x="5453633" y="883157"/>
                </a:lnTo>
                <a:close/>
              </a:path>
              <a:path w="7078345" h="935354">
                <a:moveTo>
                  <a:pt x="5505450" y="883157"/>
                </a:moveTo>
                <a:lnTo>
                  <a:pt x="5479542" y="883157"/>
                </a:lnTo>
                <a:lnTo>
                  <a:pt x="5479542" y="909066"/>
                </a:lnTo>
                <a:lnTo>
                  <a:pt x="5505450" y="909066"/>
                </a:lnTo>
                <a:lnTo>
                  <a:pt x="5505450" y="883157"/>
                </a:lnTo>
                <a:close/>
              </a:path>
              <a:path w="7078345" h="935354">
                <a:moveTo>
                  <a:pt x="5557266" y="883157"/>
                </a:moveTo>
                <a:lnTo>
                  <a:pt x="5531358" y="883157"/>
                </a:lnTo>
                <a:lnTo>
                  <a:pt x="5531358" y="909066"/>
                </a:lnTo>
                <a:lnTo>
                  <a:pt x="5557266" y="909066"/>
                </a:lnTo>
                <a:lnTo>
                  <a:pt x="5557266" y="883157"/>
                </a:lnTo>
                <a:close/>
              </a:path>
              <a:path w="7078345" h="935354">
                <a:moveTo>
                  <a:pt x="5609082" y="883157"/>
                </a:moveTo>
                <a:lnTo>
                  <a:pt x="5583174" y="883157"/>
                </a:lnTo>
                <a:lnTo>
                  <a:pt x="5583174" y="909066"/>
                </a:lnTo>
                <a:lnTo>
                  <a:pt x="5609082" y="909066"/>
                </a:lnTo>
                <a:lnTo>
                  <a:pt x="5609082" y="883157"/>
                </a:lnTo>
                <a:close/>
              </a:path>
              <a:path w="7078345" h="935354">
                <a:moveTo>
                  <a:pt x="5660898" y="883157"/>
                </a:moveTo>
                <a:lnTo>
                  <a:pt x="5634990" y="883157"/>
                </a:lnTo>
                <a:lnTo>
                  <a:pt x="5634990" y="909066"/>
                </a:lnTo>
                <a:lnTo>
                  <a:pt x="5660898" y="909066"/>
                </a:lnTo>
                <a:lnTo>
                  <a:pt x="5660898" y="883157"/>
                </a:lnTo>
                <a:close/>
              </a:path>
              <a:path w="7078345" h="935354">
                <a:moveTo>
                  <a:pt x="5712714" y="883157"/>
                </a:moveTo>
                <a:lnTo>
                  <a:pt x="5686806" y="883157"/>
                </a:lnTo>
                <a:lnTo>
                  <a:pt x="5686806" y="909066"/>
                </a:lnTo>
                <a:lnTo>
                  <a:pt x="5712714" y="909066"/>
                </a:lnTo>
                <a:lnTo>
                  <a:pt x="5712714" y="883157"/>
                </a:lnTo>
                <a:close/>
              </a:path>
              <a:path w="7078345" h="935354">
                <a:moveTo>
                  <a:pt x="5764530" y="883157"/>
                </a:moveTo>
                <a:lnTo>
                  <a:pt x="5738622" y="883157"/>
                </a:lnTo>
                <a:lnTo>
                  <a:pt x="5738622" y="909066"/>
                </a:lnTo>
                <a:lnTo>
                  <a:pt x="5764530" y="909066"/>
                </a:lnTo>
                <a:lnTo>
                  <a:pt x="5764530" y="883157"/>
                </a:lnTo>
                <a:close/>
              </a:path>
              <a:path w="7078345" h="935354">
                <a:moveTo>
                  <a:pt x="5816346" y="883157"/>
                </a:moveTo>
                <a:lnTo>
                  <a:pt x="5790438" y="883157"/>
                </a:lnTo>
                <a:lnTo>
                  <a:pt x="5790438" y="909066"/>
                </a:lnTo>
                <a:lnTo>
                  <a:pt x="5816346" y="909066"/>
                </a:lnTo>
                <a:lnTo>
                  <a:pt x="5816346" y="883157"/>
                </a:lnTo>
                <a:close/>
              </a:path>
              <a:path w="7078345" h="935354">
                <a:moveTo>
                  <a:pt x="5868162" y="883157"/>
                </a:moveTo>
                <a:lnTo>
                  <a:pt x="5842254" y="883157"/>
                </a:lnTo>
                <a:lnTo>
                  <a:pt x="5842254" y="909066"/>
                </a:lnTo>
                <a:lnTo>
                  <a:pt x="5868162" y="909066"/>
                </a:lnTo>
                <a:lnTo>
                  <a:pt x="5868162" y="883157"/>
                </a:lnTo>
                <a:close/>
              </a:path>
              <a:path w="7078345" h="935354">
                <a:moveTo>
                  <a:pt x="5919978" y="883157"/>
                </a:moveTo>
                <a:lnTo>
                  <a:pt x="5894070" y="883157"/>
                </a:lnTo>
                <a:lnTo>
                  <a:pt x="5894070" y="909066"/>
                </a:lnTo>
                <a:lnTo>
                  <a:pt x="5919978" y="909066"/>
                </a:lnTo>
                <a:lnTo>
                  <a:pt x="5919978" y="883157"/>
                </a:lnTo>
                <a:close/>
              </a:path>
              <a:path w="7078345" h="935354">
                <a:moveTo>
                  <a:pt x="5971794" y="883157"/>
                </a:moveTo>
                <a:lnTo>
                  <a:pt x="5945886" y="883157"/>
                </a:lnTo>
                <a:lnTo>
                  <a:pt x="5945886" y="909066"/>
                </a:lnTo>
                <a:lnTo>
                  <a:pt x="5971794" y="909066"/>
                </a:lnTo>
                <a:lnTo>
                  <a:pt x="5971794" y="883157"/>
                </a:lnTo>
                <a:close/>
              </a:path>
              <a:path w="7078345" h="935354">
                <a:moveTo>
                  <a:pt x="6023610" y="883157"/>
                </a:moveTo>
                <a:lnTo>
                  <a:pt x="5997702" y="883157"/>
                </a:lnTo>
                <a:lnTo>
                  <a:pt x="5997702" y="909066"/>
                </a:lnTo>
                <a:lnTo>
                  <a:pt x="6023610" y="909066"/>
                </a:lnTo>
                <a:lnTo>
                  <a:pt x="6023610" y="883157"/>
                </a:lnTo>
                <a:close/>
              </a:path>
              <a:path w="7078345" h="935354">
                <a:moveTo>
                  <a:pt x="6075426" y="883157"/>
                </a:moveTo>
                <a:lnTo>
                  <a:pt x="6049518" y="883157"/>
                </a:lnTo>
                <a:lnTo>
                  <a:pt x="6049518" y="909066"/>
                </a:lnTo>
                <a:lnTo>
                  <a:pt x="6075426" y="909066"/>
                </a:lnTo>
                <a:lnTo>
                  <a:pt x="6075426" y="883157"/>
                </a:lnTo>
                <a:close/>
              </a:path>
              <a:path w="7078345" h="935354">
                <a:moveTo>
                  <a:pt x="6127242" y="883157"/>
                </a:moveTo>
                <a:lnTo>
                  <a:pt x="6101334" y="883157"/>
                </a:lnTo>
                <a:lnTo>
                  <a:pt x="6101334" y="909066"/>
                </a:lnTo>
                <a:lnTo>
                  <a:pt x="6127242" y="909066"/>
                </a:lnTo>
                <a:lnTo>
                  <a:pt x="6127242" y="883157"/>
                </a:lnTo>
                <a:close/>
              </a:path>
              <a:path w="7078345" h="935354">
                <a:moveTo>
                  <a:pt x="6179058" y="883157"/>
                </a:moveTo>
                <a:lnTo>
                  <a:pt x="6153150" y="883157"/>
                </a:lnTo>
                <a:lnTo>
                  <a:pt x="6153150" y="909066"/>
                </a:lnTo>
                <a:lnTo>
                  <a:pt x="6179058" y="909066"/>
                </a:lnTo>
                <a:lnTo>
                  <a:pt x="6179058" y="883157"/>
                </a:lnTo>
                <a:close/>
              </a:path>
              <a:path w="7078345" h="935354">
                <a:moveTo>
                  <a:pt x="6230874" y="883157"/>
                </a:moveTo>
                <a:lnTo>
                  <a:pt x="6204966" y="883157"/>
                </a:lnTo>
                <a:lnTo>
                  <a:pt x="6204966" y="909066"/>
                </a:lnTo>
                <a:lnTo>
                  <a:pt x="6230874" y="909066"/>
                </a:lnTo>
                <a:lnTo>
                  <a:pt x="6230874" y="883157"/>
                </a:lnTo>
                <a:close/>
              </a:path>
              <a:path w="7078345" h="935354">
                <a:moveTo>
                  <a:pt x="6282690" y="883157"/>
                </a:moveTo>
                <a:lnTo>
                  <a:pt x="6256782" y="883157"/>
                </a:lnTo>
                <a:lnTo>
                  <a:pt x="6256782" y="909066"/>
                </a:lnTo>
                <a:lnTo>
                  <a:pt x="6282690" y="909066"/>
                </a:lnTo>
                <a:lnTo>
                  <a:pt x="6282690" y="883157"/>
                </a:lnTo>
                <a:close/>
              </a:path>
              <a:path w="7078345" h="935354">
                <a:moveTo>
                  <a:pt x="6334506" y="883157"/>
                </a:moveTo>
                <a:lnTo>
                  <a:pt x="6308598" y="883157"/>
                </a:lnTo>
                <a:lnTo>
                  <a:pt x="6308598" y="909066"/>
                </a:lnTo>
                <a:lnTo>
                  <a:pt x="6334506" y="909066"/>
                </a:lnTo>
                <a:lnTo>
                  <a:pt x="6334506" y="883157"/>
                </a:lnTo>
                <a:close/>
              </a:path>
              <a:path w="7078345" h="935354">
                <a:moveTo>
                  <a:pt x="6386322" y="883157"/>
                </a:moveTo>
                <a:lnTo>
                  <a:pt x="6360414" y="883157"/>
                </a:lnTo>
                <a:lnTo>
                  <a:pt x="6360414" y="909066"/>
                </a:lnTo>
                <a:lnTo>
                  <a:pt x="6386322" y="909066"/>
                </a:lnTo>
                <a:lnTo>
                  <a:pt x="6386322" y="883157"/>
                </a:lnTo>
                <a:close/>
              </a:path>
              <a:path w="7078345" h="935354">
                <a:moveTo>
                  <a:pt x="6438138" y="883157"/>
                </a:moveTo>
                <a:lnTo>
                  <a:pt x="6412230" y="883157"/>
                </a:lnTo>
                <a:lnTo>
                  <a:pt x="6412230" y="909066"/>
                </a:lnTo>
                <a:lnTo>
                  <a:pt x="6438138" y="909066"/>
                </a:lnTo>
                <a:lnTo>
                  <a:pt x="6438138" y="883157"/>
                </a:lnTo>
                <a:close/>
              </a:path>
              <a:path w="7078345" h="935354">
                <a:moveTo>
                  <a:pt x="6466713" y="859955"/>
                </a:moveTo>
                <a:lnTo>
                  <a:pt x="6440805" y="859955"/>
                </a:lnTo>
                <a:lnTo>
                  <a:pt x="6440805" y="885863"/>
                </a:lnTo>
                <a:lnTo>
                  <a:pt x="6466713" y="885863"/>
                </a:lnTo>
                <a:lnTo>
                  <a:pt x="6466713" y="859955"/>
                </a:lnTo>
                <a:close/>
              </a:path>
              <a:path w="7078345" h="935354">
                <a:moveTo>
                  <a:pt x="6466713" y="808139"/>
                </a:moveTo>
                <a:lnTo>
                  <a:pt x="6440805" y="808139"/>
                </a:lnTo>
                <a:lnTo>
                  <a:pt x="6440805" y="834047"/>
                </a:lnTo>
                <a:lnTo>
                  <a:pt x="6466713" y="834047"/>
                </a:lnTo>
                <a:lnTo>
                  <a:pt x="6466713" y="808139"/>
                </a:lnTo>
                <a:close/>
              </a:path>
              <a:path w="7078345" h="935354">
                <a:moveTo>
                  <a:pt x="6466713" y="756323"/>
                </a:moveTo>
                <a:lnTo>
                  <a:pt x="6440805" y="756323"/>
                </a:lnTo>
                <a:lnTo>
                  <a:pt x="6440805" y="782231"/>
                </a:lnTo>
                <a:lnTo>
                  <a:pt x="6466713" y="782231"/>
                </a:lnTo>
                <a:lnTo>
                  <a:pt x="6466713" y="756323"/>
                </a:lnTo>
                <a:close/>
              </a:path>
              <a:path w="7078345" h="935354">
                <a:moveTo>
                  <a:pt x="6466713" y="704507"/>
                </a:moveTo>
                <a:lnTo>
                  <a:pt x="6440805" y="704507"/>
                </a:lnTo>
                <a:lnTo>
                  <a:pt x="6440805" y="730415"/>
                </a:lnTo>
                <a:lnTo>
                  <a:pt x="6466713" y="730415"/>
                </a:lnTo>
                <a:lnTo>
                  <a:pt x="6466713" y="704507"/>
                </a:lnTo>
                <a:close/>
              </a:path>
              <a:path w="7078345" h="935354">
                <a:moveTo>
                  <a:pt x="6466713" y="652691"/>
                </a:moveTo>
                <a:lnTo>
                  <a:pt x="6440805" y="652691"/>
                </a:lnTo>
                <a:lnTo>
                  <a:pt x="6440805" y="678599"/>
                </a:lnTo>
                <a:lnTo>
                  <a:pt x="6466713" y="678599"/>
                </a:lnTo>
                <a:lnTo>
                  <a:pt x="6466713" y="652691"/>
                </a:lnTo>
                <a:close/>
              </a:path>
              <a:path w="7078345" h="935354">
                <a:moveTo>
                  <a:pt x="6466713" y="600875"/>
                </a:moveTo>
                <a:lnTo>
                  <a:pt x="6440805" y="600875"/>
                </a:lnTo>
                <a:lnTo>
                  <a:pt x="6440805" y="626783"/>
                </a:lnTo>
                <a:lnTo>
                  <a:pt x="6466713" y="626783"/>
                </a:lnTo>
                <a:lnTo>
                  <a:pt x="6466713" y="600875"/>
                </a:lnTo>
                <a:close/>
              </a:path>
              <a:path w="7078345" h="935354">
                <a:moveTo>
                  <a:pt x="6466713" y="549059"/>
                </a:moveTo>
                <a:lnTo>
                  <a:pt x="6440805" y="549059"/>
                </a:lnTo>
                <a:lnTo>
                  <a:pt x="6440805" y="574967"/>
                </a:lnTo>
                <a:lnTo>
                  <a:pt x="6466713" y="574967"/>
                </a:lnTo>
                <a:lnTo>
                  <a:pt x="6466713" y="549059"/>
                </a:lnTo>
                <a:close/>
              </a:path>
              <a:path w="7078345" h="935354">
                <a:moveTo>
                  <a:pt x="6466713" y="497243"/>
                </a:moveTo>
                <a:lnTo>
                  <a:pt x="6440805" y="497243"/>
                </a:lnTo>
                <a:lnTo>
                  <a:pt x="6440805" y="523151"/>
                </a:lnTo>
                <a:lnTo>
                  <a:pt x="6466713" y="523151"/>
                </a:lnTo>
                <a:lnTo>
                  <a:pt x="6466713" y="497243"/>
                </a:lnTo>
                <a:close/>
              </a:path>
              <a:path w="7078345" h="935354">
                <a:moveTo>
                  <a:pt x="6466713" y="445427"/>
                </a:moveTo>
                <a:lnTo>
                  <a:pt x="6440805" y="445427"/>
                </a:lnTo>
                <a:lnTo>
                  <a:pt x="6440805" y="471335"/>
                </a:lnTo>
                <a:lnTo>
                  <a:pt x="6466713" y="471335"/>
                </a:lnTo>
                <a:lnTo>
                  <a:pt x="6466713" y="445427"/>
                </a:lnTo>
                <a:close/>
              </a:path>
              <a:path w="7078345" h="935354">
                <a:moveTo>
                  <a:pt x="6466713" y="393611"/>
                </a:moveTo>
                <a:lnTo>
                  <a:pt x="6440805" y="393611"/>
                </a:lnTo>
                <a:lnTo>
                  <a:pt x="6440805" y="419519"/>
                </a:lnTo>
                <a:lnTo>
                  <a:pt x="6466713" y="419519"/>
                </a:lnTo>
                <a:lnTo>
                  <a:pt x="6466713" y="393611"/>
                </a:lnTo>
                <a:close/>
              </a:path>
              <a:path w="7078345" h="935354">
                <a:moveTo>
                  <a:pt x="6466713" y="341795"/>
                </a:moveTo>
                <a:lnTo>
                  <a:pt x="6440805" y="341795"/>
                </a:lnTo>
                <a:lnTo>
                  <a:pt x="6440805" y="367703"/>
                </a:lnTo>
                <a:lnTo>
                  <a:pt x="6466713" y="367703"/>
                </a:lnTo>
                <a:lnTo>
                  <a:pt x="6466713" y="341795"/>
                </a:lnTo>
                <a:close/>
              </a:path>
              <a:path w="7078345" h="935354">
                <a:moveTo>
                  <a:pt x="6466713" y="289979"/>
                </a:moveTo>
                <a:lnTo>
                  <a:pt x="6440805" y="289979"/>
                </a:lnTo>
                <a:lnTo>
                  <a:pt x="6440805" y="315887"/>
                </a:lnTo>
                <a:lnTo>
                  <a:pt x="6466713" y="315887"/>
                </a:lnTo>
                <a:lnTo>
                  <a:pt x="6466713" y="289979"/>
                </a:lnTo>
                <a:close/>
              </a:path>
              <a:path w="7078345" h="935354">
                <a:moveTo>
                  <a:pt x="6466713" y="238163"/>
                </a:moveTo>
                <a:lnTo>
                  <a:pt x="6440805" y="238163"/>
                </a:lnTo>
                <a:lnTo>
                  <a:pt x="6440805" y="264071"/>
                </a:lnTo>
                <a:lnTo>
                  <a:pt x="6466713" y="264071"/>
                </a:lnTo>
                <a:lnTo>
                  <a:pt x="6466713" y="238163"/>
                </a:lnTo>
                <a:close/>
              </a:path>
              <a:path w="7078345" h="935354">
                <a:moveTo>
                  <a:pt x="6466713" y="186309"/>
                </a:moveTo>
                <a:lnTo>
                  <a:pt x="6440805" y="186309"/>
                </a:lnTo>
                <a:lnTo>
                  <a:pt x="6440805" y="212216"/>
                </a:lnTo>
                <a:lnTo>
                  <a:pt x="6466713" y="212216"/>
                </a:lnTo>
                <a:lnTo>
                  <a:pt x="6466713" y="186309"/>
                </a:lnTo>
                <a:close/>
              </a:path>
              <a:path w="7078345" h="935354">
                <a:moveTo>
                  <a:pt x="6466713" y="134493"/>
                </a:moveTo>
                <a:lnTo>
                  <a:pt x="6440805" y="134493"/>
                </a:lnTo>
                <a:lnTo>
                  <a:pt x="6440805" y="160400"/>
                </a:lnTo>
                <a:lnTo>
                  <a:pt x="6466713" y="160400"/>
                </a:lnTo>
                <a:lnTo>
                  <a:pt x="6466713" y="134493"/>
                </a:lnTo>
                <a:close/>
              </a:path>
              <a:path w="7078345" h="935354">
                <a:moveTo>
                  <a:pt x="6466713" y="82676"/>
                </a:moveTo>
                <a:lnTo>
                  <a:pt x="6440805" y="82676"/>
                </a:lnTo>
                <a:lnTo>
                  <a:pt x="6440805" y="108584"/>
                </a:lnTo>
                <a:lnTo>
                  <a:pt x="6466713" y="108584"/>
                </a:lnTo>
                <a:lnTo>
                  <a:pt x="6466713" y="82676"/>
                </a:lnTo>
                <a:close/>
              </a:path>
              <a:path w="7078345" h="935354">
                <a:moveTo>
                  <a:pt x="6461760" y="25907"/>
                </a:moveTo>
                <a:lnTo>
                  <a:pt x="6440805" y="25907"/>
                </a:lnTo>
                <a:lnTo>
                  <a:pt x="6440805" y="56768"/>
                </a:lnTo>
                <a:lnTo>
                  <a:pt x="6466713" y="56768"/>
                </a:lnTo>
                <a:lnTo>
                  <a:pt x="6466713" y="51815"/>
                </a:lnTo>
                <a:lnTo>
                  <a:pt x="6453759" y="51815"/>
                </a:lnTo>
                <a:lnTo>
                  <a:pt x="6461760" y="43814"/>
                </a:lnTo>
                <a:lnTo>
                  <a:pt x="6461760" y="25907"/>
                </a:lnTo>
                <a:close/>
              </a:path>
              <a:path w="7078345" h="935354">
                <a:moveTo>
                  <a:pt x="6461760" y="43814"/>
                </a:moveTo>
                <a:lnTo>
                  <a:pt x="6453759" y="51815"/>
                </a:lnTo>
                <a:lnTo>
                  <a:pt x="6461760" y="51815"/>
                </a:lnTo>
                <a:lnTo>
                  <a:pt x="6461760" y="43814"/>
                </a:lnTo>
                <a:close/>
              </a:path>
              <a:path w="7078345" h="935354">
                <a:moveTo>
                  <a:pt x="6466713" y="38862"/>
                </a:moveTo>
                <a:lnTo>
                  <a:pt x="6461760" y="43814"/>
                </a:lnTo>
                <a:lnTo>
                  <a:pt x="6461760" y="51815"/>
                </a:lnTo>
                <a:lnTo>
                  <a:pt x="6466713" y="51815"/>
                </a:lnTo>
                <a:lnTo>
                  <a:pt x="6466713" y="38862"/>
                </a:lnTo>
                <a:close/>
              </a:path>
              <a:path w="7078345" h="935354">
                <a:moveTo>
                  <a:pt x="6513576" y="25907"/>
                </a:moveTo>
                <a:lnTo>
                  <a:pt x="6487668" y="25907"/>
                </a:lnTo>
                <a:lnTo>
                  <a:pt x="6487668" y="51815"/>
                </a:lnTo>
                <a:lnTo>
                  <a:pt x="6513576" y="51815"/>
                </a:lnTo>
                <a:lnTo>
                  <a:pt x="6513576" y="25907"/>
                </a:lnTo>
                <a:close/>
              </a:path>
              <a:path w="7078345" h="935354">
                <a:moveTo>
                  <a:pt x="6565392" y="25907"/>
                </a:moveTo>
                <a:lnTo>
                  <a:pt x="6539484" y="25907"/>
                </a:lnTo>
                <a:lnTo>
                  <a:pt x="6539484" y="51815"/>
                </a:lnTo>
                <a:lnTo>
                  <a:pt x="6565392" y="51815"/>
                </a:lnTo>
                <a:lnTo>
                  <a:pt x="6565392" y="25907"/>
                </a:lnTo>
                <a:close/>
              </a:path>
              <a:path w="7078345" h="935354">
                <a:moveTo>
                  <a:pt x="6617208" y="25907"/>
                </a:moveTo>
                <a:lnTo>
                  <a:pt x="6591300" y="25907"/>
                </a:lnTo>
                <a:lnTo>
                  <a:pt x="6591300" y="51815"/>
                </a:lnTo>
                <a:lnTo>
                  <a:pt x="6617208" y="51815"/>
                </a:lnTo>
                <a:lnTo>
                  <a:pt x="6617208" y="25907"/>
                </a:lnTo>
                <a:close/>
              </a:path>
              <a:path w="7078345" h="935354">
                <a:moveTo>
                  <a:pt x="6669024" y="25907"/>
                </a:moveTo>
                <a:lnTo>
                  <a:pt x="6643116" y="25907"/>
                </a:lnTo>
                <a:lnTo>
                  <a:pt x="6643116" y="51815"/>
                </a:lnTo>
                <a:lnTo>
                  <a:pt x="6669024" y="51815"/>
                </a:lnTo>
                <a:lnTo>
                  <a:pt x="6669024" y="25907"/>
                </a:lnTo>
                <a:close/>
              </a:path>
              <a:path w="7078345" h="935354">
                <a:moveTo>
                  <a:pt x="6720840" y="25907"/>
                </a:moveTo>
                <a:lnTo>
                  <a:pt x="6694932" y="25907"/>
                </a:lnTo>
                <a:lnTo>
                  <a:pt x="6694932" y="51815"/>
                </a:lnTo>
                <a:lnTo>
                  <a:pt x="6720840" y="51815"/>
                </a:lnTo>
                <a:lnTo>
                  <a:pt x="6720840" y="25907"/>
                </a:lnTo>
                <a:close/>
              </a:path>
              <a:path w="7078345" h="935354">
                <a:moveTo>
                  <a:pt x="6772656" y="25907"/>
                </a:moveTo>
                <a:lnTo>
                  <a:pt x="6746748" y="25907"/>
                </a:lnTo>
                <a:lnTo>
                  <a:pt x="6746748" y="51815"/>
                </a:lnTo>
                <a:lnTo>
                  <a:pt x="6772656" y="51815"/>
                </a:lnTo>
                <a:lnTo>
                  <a:pt x="6772656" y="25907"/>
                </a:lnTo>
                <a:close/>
              </a:path>
              <a:path w="7078345" h="935354">
                <a:moveTo>
                  <a:pt x="6824472" y="25907"/>
                </a:moveTo>
                <a:lnTo>
                  <a:pt x="6798564" y="25907"/>
                </a:lnTo>
                <a:lnTo>
                  <a:pt x="6798564" y="51815"/>
                </a:lnTo>
                <a:lnTo>
                  <a:pt x="6824472" y="51815"/>
                </a:lnTo>
                <a:lnTo>
                  <a:pt x="6824472" y="25907"/>
                </a:lnTo>
                <a:close/>
              </a:path>
              <a:path w="7078345" h="935354">
                <a:moveTo>
                  <a:pt x="6876288" y="25907"/>
                </a:moveTo>
                <a:lnTo>
                  <a:pt x="6850380" y="25907"/>
                </a:lnTo>
                <a:lnTo>
                  <a:pt x="6850380" y="51815"/>
                </a:lnTo>
                <a:lnTo>
                  <a:pt x="6876288" y="51815"/>
                </a:lnTo>
                <a:lnTo>
                  <a:pt x="6876288" y="25907"/>
                </a:lnTo>
                <a:close/>
              </a:path>
              <a:path w="7078345" h="935354">
                <a:moveTo>
                  <a:pt x="6928104" y="25907"/>
                </a:moveTo>
                <a:lnTo>
                  <a:pt x="6902196" y="25907"/>
                </a:lnTo>
                <a:lnTo>
                  <a:pt x="6902196" y="51815"/>
                </a:lnTo>
                <a:lnTo>
                  <a:pt x="6928104" y="51815"/>
                </a:lnTo>
                <a:lnTo>
                  <a:pt x="6928104" y="25907"/>
                </a:lnTo>
                <a:close/>
              </a:path>
              <a:path w="7078345" h="935354">
                <a:moveTo>
                  <a:pt x="6979920" y="25907"/>
                </a:moveTo>
                <a:lnTo>
                  <a:pt x="6954012" y="25907"/>
                </a:lnTo>
                <a:lnTo>
                  <a:pt x="6954012" y="51815"/>
                </a:lnTo>
                <a:lnTo>
                  <a:pt x="6979920" y="51815"/>
                </a:lnTo>
                <a:lnTo>
                  <a:pt x="6979920" y="25907"/>
                </a:lnTo>
                <a:close/>
              </a:path>
              <a:path w="7078345" h="935354">
                <a:moveTo>
                  <a:pt x="7039356" y="0"/>
                </a:moveTo>
                <a:lnTo>
                  <a:pt x="7024229" y="3053"/>
                </a:lnTo>
                <a:lnTo>
                  <a:pt x="7011876" y="11382"/>
                </a:lnTo>
                <a:lnTo>
                  <a:pt x="7003547" y="23735"/>
                </a:lnTo>
                <a:lnTo>
                  <a:pt x="7000494" y="38862"/>
                </a:lnTo>
                <a:lnTo>
                  <a:pt x="7003547" y="53988"/>
                </a:lnTo>
                <a:lnTo>
                  <a:pt x="7011876" y="66341"/>
                </a:lnTo>
                <a:lnTo>
                  <a:pt x="7024229" y="74670"/>
                </a:lnTo>
                <a:lnTo>
                  <a:pt x="7039356" y="77724"/>
                </a:lnTo>
                <a:lnTo>
                  <a:pt x="7054482" y="74670"/>
                </a:lnTo>
                <a:lnTo>
                  <a:pt x="7066835" y="66341"/>
                </a:lnTo>
                <a:lnTo>
                  <a:pt x="7075164" y="53988"/>
                </a:lnTo>
                <a:lnTo>
                  <a:pt x="7075602" y="51815"/>
                </a:lnTo>
                <a:lnTo>
                  <a:pt x="7005828" y="51815"/>
                </a:lnTo>
                <a:lnTo>
                  <a:pt x="7005828" y="25907"/>
                </a:lnTo>
                <a:lnTo>
                  <a:pt x="7075602" y="25907"/>
                </a:lnTo>
                <a:lnTo>
                  <a:pt x="7075164" y="23735"/>
                </a:lnTo>
                <a:lnTo>
                  <a:pt x="7066835" y="11382"/>
                </a:lnTo>
                <a:lnTo>
                  <a:pt x="7054482" y="3053"/>
                </a:lnTo>
                <a:lnTo>
                  <a:pt x="7039356" y="0"/>
                </a:lnTo>
                <a:close/>
              </a:path>
              <a:path w="7078345" h="935354">
                <a:moveTo>
                  <a:pt x="7031736" y="25907"/>
                </a:moveTo>
                <a:lnTo>
                  <a:pt x="7005828" y="25907"/>
                </a:lnTo>
                <a:lnTo>
                  <a:pt x="7005828" y="51815"/>
                </a:lnTo>
                <a:lnTo>
                  <a:pt x="7031736" y="51815"/>
                </a:lnTo>
                <a:lnTo>
                  <a:pt x="7031736" y="25907"/>
                </a:lnTo>
                <a:close/>
              </a:path>
              <a:path w="7078345" h="935354">
                <a:moveTo>
                  <a:pt x="7075602" y="25907"/>
                </a:moveTo>
                <a:lnTo>
                  <a:pt x="7031736" y="25907"/>
                </a:lnTo>
                <a:lnTo>
                  <a:pt x="7031736" y="51815"/>
                </a:lnTo>
                <a:lnTo>
                  <a:pt x="7075602" y="51815"/>
                </a:lnTo>
                <a:lnTo>
                  <a:pt x="7078218" y="38862"/>
                </a:lnTo>
                <a:lnTo>
                  <a:pt x="7075602" y="25907"/>
                </a:lnTo>
                <a:close/>
              </a:path>
            </a:pathLst>
          </a:custGeom>
          <a:solidFill>
            <a:srgbClr val="1B3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876023" y="6473444"/>
            <a:ext cx="1250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888888"/>
                </a:solidFill>
                <a:latin typeface="Microsoft Sans Serif"/>
                <a:cs typeface="Microsoft Sans Serif"/>
              </a:rPr>
              <a:t>2</a:t>
            </a:r>
            <a:endParaRPr sz="1400">
              <a:latin typeface="Microsoft Sans Serif"/>
              <a:cs typeface="Microsoft Sans Serif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47826" y="2548050"/>
            <a:ext cx="1286510" cy="1492250"/>
            <a:chOff x="367284" y="2488692"/>
            <a:chExt cx="1286510" cy="1492250"/>
          </a:xfrm>
        </p:grpSpPr>
        <p:sp>
          <p:nvSpPr>
            <p:cNvPr id="8" name="object 8"/>
            <p:cNvSpPr/>
            <p:nvPr/>
          </p:nvSpPr>
          <p:spPr>
            <a:xfrm>
              <a:off x="367284" y="2488692"/>
              <a:ext cx="1286510" cy="1492250"/>
            </a:xfrm>
            <a:custGeom>
              <a:avLst/>
              <a:gdLst/>
              <a:ahLst/>
              <a:cxnLst/>
              <a:rect l="l" t="t" r="r" b="b"/>
              <a:pathLst>
                <a:path w="1286510" h="1492250">
                  <a:moveTo>
                    <a:pt x="643128" y="0"/>
                  </a:moveTo>
                  <a:lnTo>
                    <a:pt x="0" y="454660"/>
                  </a:lnTo>
                  <a:lnTo>
                    <a:pt x="0" y="1037336"/>
                  </a:lnTo>
                  <a:lnTo>
                    <a:pt x="643128" y="1491996"/>
                  </a:lnTo>
                  <a:lnTo>
                    <a:pt x="1286255" y="1037336"/>
                  </a:lnTo>
                  <a:lnTo>
                    <a:pt x="1286255" y="454660"/>
                  </a:lnTo>
                  <a:lnTo>
                    <a:pt x="643128" y="0"/>
                  </a:lnTo>
                  <a:close/>
                </a:path>
              </a:pathLst>
            </a:custGeom>
            <a:solidFill>
              <a:srgbClr val="0071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7031" y="2918460"/>
              <a:ext cx="725424" cy="725423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4416552" y="2510028"/>
            <a:ext cx="1287780" cy="1493520"/>
            <a:chOff x="2805683" y="2453639"/>
            <a:chExt cx="1287780" cy="1493520"/>
          </a:xfrm>
        </p:grpSpPr>
        <p:sp>
          <p:nvSpPr>
            <p:cNvPr id="11" name="object 11"/>
            <p:cNvSpPr/>
            <p:nvPr/>
          </p:nvSpPr>
          <p:spPr>
            <a:xfrm>
              <a:off x="2805683" y="2453639"/>
              <a:ext cx="1287780" cy="1493520"/>
            </a:xfrm>
            <a:custGeom>
              <a:avLst/>
              <a:gdLst/>
              <a:ahLst/>
              <a:cxnLst/>
              <a:rect l="l" t="t" r="r" b="b"/>
              <a:pathLst>
                <a:path w="1287779" h="1493520">
                  <a:moveTo>
                    <a:pt x="643890" y="0"/>
                  </a:moveTo>
                  <a:lnTo>
                    <a:pt x="0" y="455168"/>
                  </a:lnTo>
                  <a:lnTo>
                    <a:pt x="0" y="1038351"/>
                  </a:lnTo>
                  <a:lnTo>
                    <a:pt x="643890" y="1493520"/>
                  </a:lnTo>
                  <a:lnTo>
                    <a:pt x="1287780" y="1038351"/>
                  </a:lnTo>
                  <a:lnTo>
                    <a:pt x="1287780" y="455168"/>
                  </a:lnTo>
                  <a:lnTo>
                    <a:pt x="643890" y="0"/>
                  </a:lnTo>
                  <a:close/>
                </a:path>
              </a:pathLst>
            </a:custGeom>
            <a:solidFill>
              <a:srgbClr val="0071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47059" y="2819399"/>
              <a:ext cx="778763" cy="778763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7705090" y="2510028"/>
            <a:ext cx="1286510" cy="1493520"/>
            <a:chOff x="5103876" y="2453639"/>
            <a:chExt cx="1286510" cy="1493520"/>
          </a:xfrm>
        </p:grpSpPr>
        <p:sp>
          <p:nvSpPr>
            <p:cNvPr id="14" name="object 14"/>
            <p:cNvSpPr/>
            <p:nvPr/>
          </p:nvSpPr>
          <p:spPr>
            <a:xfrm>
              <a:off x="5103876" y="2453639"/>
              <a:ext cx="1286510" cy="1493520"/>
            </a:xfrm>
            <a:custGeom>
              <a:avLst/>
              <a:gdLst/>
              <a:ahLst/>
              <a:cxnLst/>
              <a:rect l="l" t="t" r="r" b="b"/>
              <a:pathLst>
                <a:path w="1286510" h="1493520">
                  <a:moveTo>
                    <a:pt x="643127" y="0"/>
                  </a:moveTo>
                  <a:lnTo>
                    <a:pt x="0" y="454660"/>
                  </a:lnTo>
                  <a:lnTo>
                    <a:pt x="0" y="1038860"/>
                  </a:lnTo>
                  <a:lnTo>
                    <a:pt x="643127" y="1493520"/>
                  </a:lnTo>
                  <a:lnTo>
                    <a:pt x="1286256" y="1038860"/>
                  </a:lnTo>
                  <a:lnTo>
                    <a:pt x="1286256" y="454660"/>
                  </a:lnTo>
                  <a:lnTo>
                    <a:pt x="643127" y="0"/>
                  </a:lnTo>
                  <a:close/>
                </a:path>
              </a:pathLst>
            </a:custGeom>
            <a:solidFill>
              <a:srgbClr val="0071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27904" y="2819399"/>
              <a:ext cx="771144" cy="771144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1066800" y="4133009"/>
            <a:ext cx="1908175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165" dirty="0">
                <a:latin typeface="Microsoft Sans Serif"/>
                <a:cs typeface="Microsoft Sans Serif"/>
              </a:rPr>
              <a:t>К</a:t>
            </a:r>
            <a:r>
              <a:rPr sz="1800" spc="-10" dirty="0">
                <a:latin typeface="Microsoft Sans Serif"/>
                <a:cs typeface="Microsoft Sans Serif"/>
              </a:rPr>
              <a:t>а</a:t>
            </a:r>
            <a:r>
              <a:rPr sz="1800" spc="-114" dirty="0">
                <a:latin typeface="Microsoft Sans Serif"/>
                <a:cs typeface="Microsoft Sans Serif"/>
              </a:rPr>
              <a:t>к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ис</a:t>
            </a:r>
            <a:r>
              <a:rPr sz="1800" spc="-15" dirty="0">
                <a:latin typeface="Microsoft Sans Serif"/>
                <a:cs typeface="Microsoft Sans Serif"/>
              </a:rPr>
              <a:t>п</a:t>
            </a:r>
            <a:r>
              <a:rPr sz="1800" spc="-45" dirty="0">
                <a:latin typeface="Microsoft Sans Serif"/>
                <a:cs typeface="Microsoft Sans Serif"/>
              </a:rPr>
              <a:t>о</a:t>
            </a:r>
            <a:r>
              <a:rPr sz="1800" spc="-25" dirty="0">
                <a:latin typeface="Microsoft Sans Serif"/>
                <a:cs typeface="Microsoft Sans Serif"/>
              </a:rPr>
              <a:t>ль</a:t>
            </a:r>
            <a:r>
              <a:rPr sz="1800" spc="-45" dirty="0">
                <a:latin typeface="Microsoft Sans Serif"/>
                <a:cs typeface="Microsoft Sans Serif"/>
              </a:rPr>
              <a:t>з</a:t>
            </a:r>
            <a:r>
              <a:rPr sz="1800" spc="-10" dirty="0">
                <a:latin typeface="Microsoft Sans Serif"/>
                <a:cs typeface="Microsoft Sans Serif"/>
              </a:rPr>
              <a:t>о</a:t>
            </a:r>
            <a:r>
              <a:rPr sz="1800" spc="-25" dirty="0">
                <a:latin typeface="Microsoft Sans Serif"/>
                <a:cs typeface="Microsoft Sans Serif"/>
              </a:rPr>
              <a:t>в</a:t>
            </a:r>
            <a:r>
              <a:rPr sz="1800" spc="-45" dirty="0">
                <a:latin typeface="Microsoft Sans Serif"/>
                <a:cs typeface="Microsoft Sans Serif"/>
              </a:rPr>
              <a:t>а</a:t>
            </a:r>
            <a:r>
              <a:rPr sz="1800" spc="-5" dirty="0">
                <a:latin typeface="Microsoft Sans Serif"/>
                <a:cs typeface="Microsoft Sans Serif"/>
              </a:rPr>
              <a:t>ть  с</a:t>
            </a:r>
            <a:r>
              <a:rPr sz="1800" spc="-15" dirty="0">
                <a:latin typeface="Microsoft Sans Serif"/>
                <a:cs typeface="Microsoft Sans Serif"/>
              </a:rPr>
              <a:t>ф</a:t>
            </a:r>
            <a:r>
              <a:rPr sz="1800" spc="-5" dirty="0">
                <a:latin typeface="Microsoft Sans Serif"/>
                <a:cs typeface="Microsoft Sans Serif"/>
              </a:rPr>
              <a:t>о</a:t>
            </a:r>
            <a:r>
              <a:rPr sz="1800" spc="-10" dirty="0">
                <a:latin typeface="Microsoft Sans Serif"/>
                <a:cs typeface="Microsoft Sans Serif"/>
              </a:rPr>
              <a:t>р</a:t>
            </a:r>
            <a:r>
              <a:rPr sz="1800" spc="-20" dirty="0">
                <a:latin typeface="Microsoft Sans Serif"/>
                <a:cs typeface="Microsoft Sans Serif"/>
              </a:rPr>
              <a:t>мир</a:t>
            </a:r>
            <a:r>
              <a:rPr sz="1800" spc="-5" dirty="0">
                <a:latin typeface="Microsoft Sans Serif"/>
                <a:cs typeface="Microsoft Sans Serif"/>
              </a:rPr>
              <a:t>о</a:t>
            </a:r>
            <a:r>
              <a:rPr sz="1800" spc="-30" dirty="0">
                <a:latin typeface="Microsoft Sans Serif"/>
                <a:cs typeface="Microsoft Sans Serif"/>
              </a:rPr>
              <a:t>в</a:t>
            </a:r>
            <a:r>
              <a:rPr sz="1800" spc="-10" dirty="0">
                <a:latin typeface="Microsoft Sans Serif"/>
                <a:cs typeface="Microsoft Sans Serif"/>
              </a:rPr>
              <a:t>анные  </a:t>
            </a:r>
            <a:r>
              <a:rPr sz="1800" spc="-5" dirty="0">
                <a:latin typeface="Microsoft Sans Serif"/>
                <a:cs typeface="Microsoft Sans Serif"/>
              </a:rPr>
              <a:t>способности</a:t>
            </a:r>
            <a:endParaRPr sz="1800">
              <a:latin typeface="Microsoft Sans Serif"/>
              <a:cs typeface="Microsoft Sans Serif"/>
            </a:endParaRPr>
          </a:p>
          <a:p>
            <a:pPr marL="12700" marR="283845">
              <a:lnSpc>
                <a:spcPct val="100000"/>
              </a:lnSpc>
              <a:spcBef>
                <a:spcPts val="5"/>
              </a:spcBef>
            </a:pPr>
            <a:r>
              <a:rPr sz="1800" spc="-25" dirty="0">
                <a:latin typeface="Microsoft Sans Serif"/>
                <a:cs typeface="Microsoft Sans Serif"/>
              </a:rPr>
              <a:t>читательской </a:t>
            </a:r>
            <a:r>
              <a:rPr sz="1800" spc="-2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деятельности </a:t>
            </a:r>
            <a:r>
              <a:rPr sz="1800" spc="-10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при </a:t>
            </a:r>
            <a:r>
              <a:rPr sz="1800" spc="-35" dirty="0">
                <a:latin typeface="Microsoft Sans Serif"/>
                <a:cs typeface="Microsoft Sans Serif"/>
              </a:rPr>
              <a:t>подготовке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114" dirty="0">
                <a:latin typeface="Microsoft Sans Serif"/>
                <a:cs typeface="Microsoft Sans Serif"/>
              </a:rPr>
              <a:t>к</a:t>
            </a:r>
            <a:r>
              <a:rPr sz="1800" spc="5" dirty="0">
                <a:latin typeface="Microsoft Sans Serif"/>
                <a:cs typeface="Microsoft Sans Serif"/>
              </a:rPr>
              <a:t> </a:t>
            </a:r>
            <a:r>
              <a:rPr sz="1800" spc="-30" dirty="0">
                <a:latin typeface="Microsoft Sans Serif"/>
                <a:cs typeface="Microsoft Sans Serif"/>
              </a:rPr>
              <a:t>экзамену?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38574" y="4149040"/>
            <a:ext cx="1805305" cy="14039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5" dirty="0">
                <a:latin typeface="Microsoft Sans Serif"/>
                <a:cs typeface="Microsoft Sans Serif"/>
              </a:rPr>
              <a:t>Ка</a:t>
            </a:r>
            <a:r>
              <a:rPr sz="1800" spc="-80" dirty="0">
                <a:latin typeface="Microsoft Sans Serif"/>
                <a:cs typeface="Microsoft Sans Serif"/>
              </a:rPr>
              <a:t>к</a:t>
            </a:r>
            <a:r>
              <a:rPr sz="1800" spc="-6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ра</a:t>
            </a:r>
            <a:r>
              <a:rPr sz="1800" dirty="0">
                <a:latin typeface="Microsoft Sans Serif"/>
                <a:cs typeface="Microsoft Sans Serif"/>
              </a:rPr>
              <a:t>б</a:t>
            </a:r>
            <a:r>
              <a:rPr sz="1800" spc="-45" dirty="0">
                <a:latin typeface="Microsoft Sans Serif"/>
                <a:cs typeface="Microsoft Sans Serif"/>
              </a:rPr>
              <a:t>о</a:t>
            </a:r>
            <a:r>
              <a:rPr sz="1800" spc="-25" dirty="0">
                <a:latin typeface="Microsoft Sans Serif"/>
                <a:cs typeface="Microsoft Sans Serif"/>
              </a:rPr>
              <a:t>т</a:t>
            </a:r>
            <a:r>
              <a:rPr sz="1800" spc="-45" dirty="0">
                <a:latin typeface="Microsoft Sans Serif"/>
                <a:cs typeface="Microsoft Sans Serif"/>
              </a:rPr>
              <a:t>а</a:t>
            </a:r>
            <a:r>
              <a:rPr sz="1800" spc="-5" dirty="0">
                <a:latin typeface="Microsoft Sans Serif"/>
                <a:cs typeface="Microsoft Sans Serif"/>
              </a:rPr>
              <a:t>ть</a:t>
            </a:r>
            <a:endParaRPr sz="1800" dirty="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  <a:spcBef>
                <a:spcPts val="50"/>
              </a:spcBef>
            </a:pPr>
            <a:r>
              <a:rPr sz="1800" dirty="0">
                <a:latin typeface="Microsoft Sans Serif"/>
                <a:cs typeface="Microsoft Sans Serif"/>
              </a:rPr>
              <a:t>с </a:t>
            </a:r>
            <a:r>
              <a:rPr sz="1800" spc="-25" dirty="0">
                <a:latin typeface="Microsoft Sans Serif"/>
                <a:cs typeface="Microsoft Sans Serif"/>
              </a:rPr>
              <a:t>текстом, </a:t>
            </a:r>
            <a:r>
              <a:rPr sz="1800" spc="-15" dirty="0">
                <a:latin typeface="Microsoft Sans Serif"/>
                <a:cs typeface="Microsoft Sans Serif"/>
              </a:rPr>
              <a:t>чтобы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развивать</a:t>
            </a:r>
            <a:endParaRPr sz="1800" dirty="0">
              <a:latin typeface="Microsoft Sans Serif"/>
              <a:cs typeface="Microsoft Sans Serif"/>
            </a:endParaRPr>
          </a:p>
          <a:p>
            <a:pPr marL="12700" marR="339725">
              <a:lnSpc>
                <a:spcPct val="100000"/>
              </a:lnSpc>
            </a:pPr>
            <a:r>
              <a:rPr sz="1800" spc="-10" dirty="0">
                <a:latin typeface="Microsoft Sans Serif"/>
                <a:cs typeface="Microsoft Sans Serif"/>
              </a:rPr>
              <a:t>чи</a:t>
            </a:r>
            <a:r>
              <a:rPr sz="1800" spc="-30" dirty="0">
                <a:latin typeface="Microsoft Sans Serif"/>
                <a:cs typeface="Microsoft Sans Serif"/>
              </a:rPr>
              <a:t>т</a:t>
            </a:r>
            <a:r>
              <a:rPr sz="1800" spc="-45" dirty="0">
                <a:latin typeface="Microsoft Sans Serif"/>
                <a:cs typeface="Microsoft Sans Serif"/>
              </a:rPr>
              <a:t>а</a:t>
            </a:r>
            <a:r>
              <a:rPr sz="1800" spc="-20" dirty="0">
                <a:latin typeface="Microsoft Sans Serif"/>
                <a:cs typeface="Microsoft Sans Serif"/>
              </a:rPr>
              <a:t>т</a:t>
            </a:r>
            <a:r>
              <a:rPr sz="1800" spc="-70" dirty="0">
                <a:latin typeface="Microsoft Sans Serif"/>
                <a:cs typeface="Microsoft Sans Serif"/>
              </a:rPr>
              <a:t>е</a:t>
            </a:r>
            <a:r>
              <a:rPr sz="1800" spc="20" dirty="0">
                <a:latin typeface="Microsoft Sans Serif"/>
                <a:cs typeface="Microsoft Sans Serif"/>
              </a:rPr>
              <a:t>л</a:t>
            </a:r>
            <a:r>
              <a:rPr sz="1800" spc="-40" dirty="0">
                <a:latin typeface="Microsoft Sans Serif"/>
                <a:cs typeface="Microsoft Sans Serif"/>
              </a:rPr>
              <a:t>ьс</a:t>
            </a:r>
            <a:r>
              <a:rPr sz="1800" spc="-20" dirty="0">
                <a:latin typeface="Microsoft Sans Serif"/>
                <a:cs typeface="Microsoft Sans Serif"/>
              </a:rPr>
              <a:t>к</a:t>
            </a:r>
            <a:r>
              <a:rPr sz="1800" spc="-25" dirty="0">
                <a:latin typeface="Microsoft Sans Serif"/>
                <a:cs typeface="Microsoft Sans Serif"/>
              </a:rPr>
              <a:t>у</a:t>
            </a:r>
            <a:r>
              <a:rPr sz="1800" spc="5" dirty="0">
                <a:latin typeface="Microsoft Sans Serif"/>
                <a:cs typeface="Microsoft Sans Serif"/>
              </a:rPr>
              <a:t>ю  </a:t>
            </a:r>
            <a:r>
              <a:rPr sz="1800" spc="-15" dirty="0">
                <a:latin typeface="Microsoft Sans Serif"/>
                <a:cs typeface="Microsoft Sans Serif"/>
              </a:rPr>
              <a:t>гр</a:t>
            </a:r>
            <a:r>
              <a:rPr sz="1800" spc="-25" dirty="0">
                <a:latin typeface="Microsoft Sans Serif"/>
                <a:cs typeface="Microsoft Sans Serif"/>
              </a:rPr>
              <a:t>а</a:t>
            </a:r>
            <a:r>
              <a:rPr sz="1800" spc="-30" dirty="0">
                <a:latin typeface="Microsoft Sans Serif"/>
                <a:cs typeface="Microsoft Sans Serif"/>
              </a:rPr>
              <a:t>м</a:t>
            </a:r>
            <a:r>
              <a:rPr sz="1800" spc="-70" dirty="0">
                <a:latin typeface="Microsoft Sans Serif"/>
                <a:cs typeface="Microsoft Sans Serif"/>
              </a:rPr>
              <a:t>о</a:t>
            </a:r>
            <a:r>
              <a:rPr sz="1800" spc="-5" dirty="0">
                <a:latin typeface="Microsoft Sans Serif"/>
                <a:cs typeface="Microsoft Sans Serif"/>
              </a:rPr>
              <a:t>тн</a:t>
            </a:r>
            <a:r>
              <a:rPr sz="1800" spc="-10" dirty="0">
                <a:latin typeface="Microsoft Sans Serif"/>
                <a:cs typeface="Microsoft Sans Serif"/>
              </a:rPr>
              <a:t>ость?</a:t>
            </a: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543800" y="4149040"/>
            <a:ext cx="1944370" cy="140398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85"/>
              </a:spcBef>
            </a:pPr>
            <a:r>
              <a:rPr sz="1800" spc="-160" dirty="0">
                <a:latin typeface="Microsoft Sans Serif"/>
                <a:cs typeface="Microsoft Sans Serif"/>
              </a:rPr>
              <a:t>К</a:t>
            </a:r>
            <a:r>
              <a:rPr sz="1800" spc="-35" dirty="0">
                <a:latin typeface="Microsoft Sans Serif"/>
                <a:cs typeface="Microsoft Sans Serif"/>
              </a:rPr>
              <a:t>аки</a:t>
            </a:r>
            <a:r>
              <a:rPr sz="1800" spc="-30" dirty="0">
                <a:latin typeface="Microsoft Sans Serif"/>
                <a:cs typeface="Microsoft Sans Serif"/>
              </a:rPr>
              <a:t>е</a:t>
            </a:r>
            <a:r>
              <a:rPr sz="1800" spc="-75" dirty="0">
                <a:latin typeface="Microsoft Sans Serif"/>
                <a:cs typeface="Microsoft Sans Serif"/>
              </a:rPr>
              <a:t> </a:t>
            </a:r>
            <a:r>
              <a:rPr sz="1800" spc="-15" dirty="0">
                <a:latin typeface="Microsoft Sans Serif"/>
                <a:cs typeface="Microsoft Sans Serif"/>
              </a:rPr>
              <a:t>п</a:t>
            </a:r>
            <a:r>
              <a:rPr sz="1800" spc="-25" dirty="0">
                <a:latin typeface="Microsoft Sans Serif"/>
                <a:cs typeface="Microsoft Sans Serif"/>
              </a:rPr>
              <a:t>р</a:t>
            </a:r>
            <a:r>
              <a:rPr sz="1800" spc="-15" dirty="0">
                <a:latin typeface="Microsoft Sans Serif"/>
                <a:cs typeface="Microsoft Sans Serif"/>
              </a:rPr>
              <a:t>ие</a:t>
            </a:r>
            <a:r>
              <a:rPr sz="1800" spc="-25" dirty="0">
                <a:latin typeface="Microsoft Sans Serif"/>
                <a:cs typeface="Microsoft Sans Serif"/>
              </a:rPr>
              <a:t>м</a:t>
            </a:r>
            <a:r>
              <a:rPr sz="1800" dirty="0">
                <a:latin typeface="Microsoft Sans Serif"/>
                <a:cs typeface="Microsoft Sans Serif"/>
              </a:rPr>
              <a:t>ы  </a:t>
            </a:r>
            <a:r>
              <a:rPr sz="1800" spc="-10" dirty="0">
                <a:latin typeface="Microsoft Sans Serif"/>
                <a:cs typeface="Microsoft Sans Serif"/>
              </a:rPr>
              <a:t>работы</a:t>
            </a:r>
            <a:r>
              <a:rPr sz="1800" dirty="0">
                <a:latin typeface="Microsoft Sans Serif"/>
                <a:cs typeface="Microsoft Sans Serif"/>
              </a:rPr>
              <a:t> с </a:t>
            </a:r>
            <a:r>
              <a:rPr sz="1800" spc="-30" dirty="0">
                <a:latin typeface="Microsoft Sans Serif"/>
                <a:cs typeface="Microsoft Sans Serif"/>
              </a:rPr>
              <a:t>текстом </a:t>
            </a:r>
            <a:r>
              <a:rPr sz="1800" spc="-25" dirty="0">
                <a:latin typeface="Microsoft Sans Serif"/>
                <a:cs typeface="Microsoft Sans Serif"/>
              </a:rPr>
              <a:t> помогают </a:t>
            </a:r>
            <a:r>
              <a:rPr sz="1800" spc="-10" dirty="0">
                <a:latin typeface="Microsoft Sans Serif"/>
                <a:cs typeface="Microsoft Sans Serif"/>
              </a:rPr>
              <a:t>освоить </a:t>
            </a:r>
            <a:r>
              <a:rPr sz="1800" spc="-465" dirty="0">
                <a:latin typeface="Microsoft Sans Serif"/>
                <a:cs typeface="Microsoft Sans Serif"/>
              </a:rPr>
              <a:t> </a:t>
            </a:r>
            <a:r>
              <a:rPr sz="1800" spc="-55" dirty="0">
                <a:latin typeface="Microsoft Sans Serif"/>
                <a:cs typeface="Microsoft Sans Serif"/>
              </a:rPr>
              <a:t>э</a:t>
            </a:r>
            <a:r>
              <a:rPr sz="1800" spc="-25" dirty="0">
                <a:latin typeface="Microsoft Sans Serif"/>
                <a:cs typeface="Microsoft Sans Serif"/>
              </a:rPr>
              <a:t>к</a:t>
            </a:r>
            <a:r>
              <a:rPr sz="1800" spc="-45" dirty="0">
                <a:latin typeface="Microsoft Sans Serif"/>
                <a:cs typeface="Microsoft Sans Serif"/>
              </a:rPr>
              <a:t>за</a:t>
            </a:r>
            <a:r>
              <a:rPr sz="1800" spc="-60" dirty="0">
                <a:latin typeface="Microsoft Sans Serif"/>
                <a:cs typeface="Microsoft Sans Serif"/>
              </a:rPr>
              <a:t>м</a:t>
            </a:r>
            <a:r>
              <a:rPr sz="1800" spc="-10" dirty="0">
                <a:latin typeface="Microsoft Sans Serif"/>
                <a:cs typeface="Microsoft Sans Serif"/>
              </a:rPr>
              <a:t>ена</a:t>
            </a:r>
            <a:r>
              <a:rPr sz="1800" spc="-15" dirty="0">
                <a:latin typeface="Microsoft Sans Serif"/>
                <a:cs typeface="Microsoft Sans Serif"/>
              </a:rPr>
              <a:t>ц</a:t>
            </a:r>
            <a:r>
              <a:rPr sz="1800" dirty="0">
                <a:latin typeface="Microsoft Sans Serif"/>
                <a:cs typeface="Microsoft Sans Serif"/>
              </a:rPr>
              <a:t>и</a:t>
            </a:r>
            <a:r>
              <a:rPr sz="1800" spc="-5" dirty="0">
                <a:latin typeface="Microsoft Sans Serif"/>
                <a:cs typeface="Microsoft Sans Serif"/>
              </a:rPr>
              <a:t>о</a:t>
            </a:r>
            <a:r>
              <a:rPr sz="1800" spc="-10" dirty="0">
                <a:latin typeface="Microsoft Sans Serif"/>
                <a:cs typeface="Microsoft Sans Serif"/>
              </a:rPr>
              <a:t>нный  </a:t>
            </a:r>
            <a:r>
              <a:rPr sz="1800" spc="-15" dirty="0">
                <a:latin typeface="Microsoft Sans Serif"/>
                <a:cs typeface="Microsoft Sans Serif"/>
              </a:rPr>
              <a:t>материал?</a:t>
            </a: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65094" y="1739265"/>
            <a:ext cx="37922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10" dirty="0">
                <a:solidFill>
                  <a:srgbClr val="006FC0"/>
                </a:solidFill>
                <a:latin typeface="Arial"/>
                <a:cs typeface="Arial"/>
              </a:rPr>
              <a:t>Запросы</a:t>
            </a:r>
            <a:r>
              <a:rPr sz="3200" b="1" spc="-8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3200" b="1" spc="-10" dirty="0">
                <a:solidFill>
                  <a:srgbClr val="006FC0"/>
                </a:solidFill>
                <a:latin typeface="Arial"/>
                <a:cs typeface="Arial"/>
              </a:rPr>
              <a:t>учителей</a:t>
            </a:r>
            <a:endParaRPr sz="3200" dirty="0">
              <a:latin typeface="Arial"/>
              <a:cs typeface="Arial"/>
            </a:endParaRPr>
          </a:p>
        </p:txBody>
      </p:sp>
      <p:pic>
        <p:nvPicPr>
          <p:cNvPr id="23" name="Рисунок 2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F7BCE24-6F6A-4316-80D2-70A9DFF614C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3842" y="376543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763615"/>
              </p:ext>
            </p:extLst>
          </p:nvPr>
        </p:nvGraphicFramePr>
        <p:xfrm>
          <a:off x="260845" y="1524000"/>
          <a:ext cx="11550015" cy="4735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65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4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97">
                <a:tc>
                  <a:txBody>
                    <a:bodyPr/>
                    <a:lstStyle/>
                    <a:p>
                      <a:pPr marL="69850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700" b="1" dirty="0"/>
                        <a:t>Понятие</a:t>
                      </a:r>
                      <a:endParaRPr sz="1700" b="1" dirty="0">
                        <a:latin typeface="Arial"/>
                        <a:cs typeface="Arial"/>
                      </a:endParaRPr>
                    </a:p>
                  </a:txBody>
                  <a:tcPr marL="0" marR="0" marT="11366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sz="1700" b="1" spc="-5" dirty="0"/>
                        <a:t>Определение</a:t>
                      </a:r>
                      <a:r>
                        <a:rPr sz="1700" b="1" spc="-30" dirty="0"/>
                        <a:t> </a:t>
                      </a:r>
                      <a:r>
                        <a:rPr sz="1700" b="1" spc="-5" dirty="0"/>
                        <a:t>понятия</a:t>
                      </a:r>
                      <a:endParaRPr sz="1700" b="1" dirty="0">
                        <a:latin typeface="Arial"/>
                        <a:cs typeface="Arial"/>
                      </a:endParaRPr>
                    </a:p>
                  </a:txBody>
                  <a:tcPr marL="0" marR="0" marT="113664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478">
                <a:tc>
                  <a:txBody>
                    <a:bodyPr/>
                    <a:lstStyle/>
                    <a:p>
                      <a:pPr marL="91440" marR="829310" algn="l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700" dirty="0" err="1"/>
                        <a:t>Чи</a:t>
                      </a:r>
                      <a:r>
                        <a:rPr sz="1700" spc="-25" dirty="0" err="1"/>
                        <a:t>т</a:t>
                      </a:r>
                      <a:r>
                        <a:rPr sz="1700" spc="-40" dirty="0" err="1"/>
                        <a:t>а</a:t>
                      </a:r>
                      <a:r>
                        <a:rPr sz="1700" spc="-25" dirty="0" err="1"/>
                        <a:t>т</a:t>
                      </a:r>
                      <a:r>
                        <a:rPr sz="1700" spc="-60" dirty="0" err="1"/>
                        <a:t>е</a:t>
                      </a:r>
                      <a:r>
                        <a:rPr sz="1700" spc="-5" dirty="0" err="1"/>
                        <a:t>льс</a:t>
                      </a:r>
                      <a:r>
                        <a:rPr sz="1700" spc="30" dirty="0" err="1"/>
                        <a:t>к</a:t>
                      </a:r>
                      <a:r>
                        <a:rPr sz="1700" spc="-5" dirty="0" err="1"/>
                        <a:t>ая</a:t>
                      </a:r>
                      <a:r>
                        <a:rPr sz="1700" spc="-5" dirty="0"/>
                        <a:t>  </a:t>
                      </a:r>
                      <a:r>
                        <a:rPr sz="1700" spc="-10" dirty="0"/>
                        <a:t>грамотность</a:t>
                      </a:r>
                      <a:endParaRPr sz="17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 marR="83820" algn="just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700" spc="-5" dirty="0"/>
                        <a:t>Способность</a:t>
                      </a:r>
                      <a:r>
                        <a:rPr sz="1700" spc="150" dirty="0"/>
                        <a:t> </a:t>
                      </a:r>
                      <a:r>
                        <a:rPr sz="1700" spc="-20" dirty="0" err="1"/>
                        <a:t>человека</a:t>
                      </a:r>
                      <a:r>
                        <a:rPr sz="1700" spc="165" dirty="0"/>
                        <a:t> </a:t>
                      </a:r>
                      <a:r>
                        <a:rPr sz="1700" spc="-15" dirty="0" err="1"/>
                        <a:t>понимать</a:t>
                      </a:r>
                      <a:r>
                        <a:rPr lang="ru-RU" sz="1700" spc="145" dirty="0"/>
                        <a:t>,</a:t>
                      </a:r>
                      <a:r>
                        <a:rPr lang="ru-RU" sz="1700" spc="145" baseline="0" dirty="0"/>
                        <a:t> </a:t>
                      </a:r>
                      <a:r>
                        <a:rPr sz="1700" spc="-20" dirty="0" err="1"/>
                        <a:t>использовать</a:t>
                      </a:r>
                      <a:r>
                        <a:rPr lang="ru-RU" sz="1700" spc="-20" dirty="0"/>
                        <a:t>, оценивать</a:t>
                      </a:r>
                      <a:r>
                        <a:rPr sz="1700" spc="150" dirty="0"/>
                        <a:t> </a:t>
                      </a:r>
                      <a:r>
                        <a:rPr sz="1700" spc="-15" dirty="0" err="1"/>
                        <a:t>тексты</a:t>
                      </a:r>
                      <a:r>
                        <a:rPr sz="1700" spc="-15" dirty="0"/>
                        <a:t>,</a:t>
                      </a:r>
                      <a:r>
                        <a:rPr sz="1700" spc="160" dirty="0"/>
                        <a:t> </a:t>
                      </a:r>
                      <a:r>
                        <a:rPr sz="1700" spc="-15" dirty="0"/>
                        <a:t>размышлять</a:t>
                      </a:r>
                      <a:r>
                        <a:rPr sz="1700" spc="145" dirty="0"/>
                        <a:t> </a:t>
                      </a:r>
                      <a:r>
                        <a:rPr sz="1700" dirty="0"/>
                        <a:t>о</a:t>
                      </a:r>
                      <a:r>
                        <a:rPr sz="1700" spc="160" dirty="0"/>
                        <a:t> </a:t>
                      </a:r>
                      <a:r>
                        <a:rPr sz="1700" spc="-10" dirty="0"/>
                        <a:t>них </a:t>
                      </a:r>
                      <a:r>
                        <a:rPr sz="1700" spc="-440" dirty="0"/>
                        <a:t> </a:t>
                      </a:r>
                      <a:r>
                        <a:rPr sz="1700" dirty="0"/>
                        <a:t>и </a:t>
                      </a:r>
                      <a:r>
                        <a:rPr sz="1700" spc="-20" dirty="0"/>
                        <a:t>заниматься </a:t>
                      </a:r>
                      <a:r>
                        <a:rPr sz="1700" spc="-15" dirty="0"/>
                        <a:t>чтением </a:t>
                      </a:r>
                      <a:r>
                        <a:rPr sz="1700" spc="5" dirty="0"/>
                        <a:t>для </a:t>
                      </a:r>
                      <a:r>
                        <a:rPr sz="1700" spc="-20" dirty="0"/>
                        <a:t>того, </a:t>
                      </a:r>
                      <a:r>
                        <a:rPr sz="1700" spc="-5" dirty="0"/>
                        <a:t>чтобы </a:t>
                      </a:r>
                      <a:r>
                        <a:rPr sz="1700" spc="-15" dirty="0"/>
                        <a:t>достигать </a:t>
                      </a:r>
                      <a:r>
                        <a:rPr sz="1700" spc="-5" dirty="0"/>
                        <a:t>своих </a:t>
                      </a:r>
                      <a:r>
                        <a:rPr sz="1700" spc="-10" dirty="0"/>
                        <a:t>целей, </a:t>
                      </a:r>
                      <a:r>
                        <a:rPr sz="1700" spc="-5" dirty="0"/>
                        <a:t>расширять </a:t>
                      </a:r>
                      <a:r>
                        <a:rPr sz="1700" spc="-10" dirty="0"/>
                        <a:t>свои </a:t>
                      </a:r>
                      <a:r>
                        <a:rPr sz="1700" spc="-20" dirty="0"/>
                        <a:t>знания </a:t>
                      </a:r>
                      <a:r>
                        <a:rPr sz="1700" dirty="0"/>
                        <a:t>и </a:t>
                      </a:r>
                      <a:r>
                        <a:rPr sz="1700" spc="5" dirty="0"/>
                        <a:t> </a:t>
                      </a:r>
                      <a:r>
                        <a:rPr sz="1700" spc="-25" dirty="0"/>
                        <a:t>возможности,</a:t>
                      </a:r>
                      <a:r>
                        <a:rPr sz="1700" spc="35" dirty="0"/>
                        <a:t> </a:t>
                      </a:r>
                      <a:r>
                        <a:rPr sz="1700" spc="-15" dirty="0"/>
                        <a:t>участвовать</a:t>
                      </a:r>
                      <a:r>
                        <a:rPr sz="1700" spc="40" dirty="0"/>
                        <a:t> </a:t>
                      </a:r>
                      <a:r>
                        <a:rPr sz="1700" dirty="0"/>
                        <a:t>в</a:t>
                      </a:r>
                      <a:r>
                        <a:rPr sz="1700" spc="20" dirty="0"/>
                        <a:t> </a:t>
                      </a:r>
                      <a:r>
                        <a:rPr sz="1700" dirty="0"/>
                        <a:t>социальной</a:t>
                      </a:r>
                      <a:r>
                        <a:rPr sz="1700" spc="25" dirty="0"/>
                        <a:t> </a:t>
                      </a:r>
                      <a:r>
                        <a:rPr sz="1700" spc="-30" dirty="0"/>
                        <a:t>жизни</a:t>
                      </a:r>
                      <a:endParaRPr sz="17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361">
                <a:tc>
                  <a:txBody>
                    <a:bodyPr/>
                    <a:lstStyle/>
                    <a:p>
                      <a:pPr marL="91440" marR="47815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700" spc="-5" dirty="0"/>
                        <a:t>Основной </a:t>
                      </a:r>
                      <a:r>
                        <a:rPr sz="1700" dirty="0"/>
                        <a:t> </a:t>
                      </a:r>
                      <a:r>
                        <a:rPr sz="1700" spc="-35" dirty="0"/>
                        <a:t>г</a:t>
                      </a:r>
                      <a:r>
                        <a:rPr sz="1700" spc="-5" dirty="0"/>
                        <a:t>ос</a:t>
                      </a:r>
                      <a:r>
                        <a:rPr sz="1700" spc="-85" dirty="0"/>
                        <a:t>у</a:t>
                      </a:r>
                      <a:r>
                        <a:rPr sz="1700" spc="-5" dirty="0"/>
                        <a:t>дарст</a:t>
                      </a:r>
                      <a:r>
                        <a:rPr sz="1700" spc="-30" dirty="0"/>
                        <a:t>в</a:t>
                      </a:r>
                      <a:r>
                        <a:rPr sz="1700" spc="-5" dirty="0"/>
                        <a:t>ен</a:t>
                      </a:r>
                      <a:r>
                        <a:rPr sz="1700" spc="-10" dirty="0"/>
                        <a:t>н</a:t>
                      </a:r>
                      <a:r>
                        <a:rPr sz="1700" dirty="0"/>
                        <a:t>ый  </a:t>
                      </a:r>
                      <a:r>
                        <a:rPr sz="1700" spc="-35" dirty="0"/>
                        <a:t>экзамен</a:t>
                      </a:r>
                      <a:r>
                        <a:rPr sz="1700" spc="5" dirty="0"/>
                        <a:t> </a:t>
                      </a:r>
                      <a:r>
                        <a:rPr sz="1700" spc="-10" dirty="0"/>
                        <a:t>(ОГЭ)</a:t>
                      </a:r>
                      <a:endParaRPr sz="17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/>
                </a:tc>
                <a:tc>
                  <a:txBody>
                    <a:bodyPr/>
                    <a:lstStyle/>
                    <a:p>
                      <a:pPr marL="91440" marR="106489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700" spc="-40" dirty="0"/>
                        <a:t>Форма</a:t>
                      </a:r>
                      <a:r>
                        <a:rPr sz="1700" spc="15" dirty="0"/>
                        <a:t> </a:t>
                      </a:r>
                      <a:r>
                        <a:rPr sz="1700" spc="-15" dirty="0"/>
                        <a:t>государственной</a:t>
                      </a:r>
                      <a:r>
                        <a:rPr sz="1700" spc="45" dirty="0"/>
                        <a:t> </a:t>
                      </a:r>
                      <a:r>
                        <a:rPr sz="1700" spc="-20" dirty="0"/>
                        <a:t>итоговой</a:t>
                      </a:r>
                      <a:r>
                        <a:rPr sz="1700" spc="30" dirty="0"/>
                        <a:t> </a:t>
                      </a:r>
                      <a:r>
                        <a:rPr sz="1700" spc="-10" dirty="0"/>
                        <a:t>аттестации,</a:t>
                      </a:r>
                      <a:r>
                        <a:rPr sz="1700" spc="25" dirty="0"/>
                        <a:t> </a:t>
                      </a:r>
                      <a:r>
                        <a:rPr sz="1700" spc="-15" dirty="0"/>
                        <a:t>проводимой</a:t>
                      </a:r>
                      <a:r>
                        <a:rPr sz="1700" spc="20" dirty="0"/>
                        <a:t> </a:t>
                      </a:r>
                      <a:r>
                        <a:rPr sz="1700" dirty="0"/>
                        <a:t>в</a:t>
                      </a:r>
                      <a:r>
                        <a:rPr sz="1700" spc="10" dirty="0"/>
                        <a:t> </a:t>
                      </a:r>
                      <a:r>
                        <a:rPr sz="1700" spc="-15" dirty="0"/>
                        <a:t>целях</a:t>
                      </a:r>
                      <a:r>
                        <a:rPr sz="1700" spc="25" dirty="0"/>
                        <a:t> </a:t>
                      </a:r>
                      <a:r>
                        <a:rPr sz="1700" spc="-15" dirty="0"/>
                        <a:t>определения </a:t>
                      </a:r>
                      <a:r>
                        <a:rPr sz="1700" spc="-434" dirty="0"/>
                        <a:t> </a:t>
                      </a:r>
                      <a:r>
                        <a:rPr sz="1700" spc="-10" dirty="0"/>
                        <a:t>соответствия</a:t>
                      </a:r>
                      <a:r>
                        <a:rPr sz="1700" spc="10" dirty="0"/>
                        <a:t> </a:t>
                      </a:r>
                      <a:r>
                        <a:rPr sz="1700" spc="-40" dirty="0"/>
                        <a:t>результатов</a:t>
                      </a:r>
                      <a:r>
                        <a:rPr sz="1700" spc="30" dirty="0"/>
                        <a:t> </a:t>
                      </a:r>
                      <a:r>
                        <a:rPr sz="1700" spc="-10" dirty="0"/>
                        <a:t>освоения</a:t>
                      </a:r>
                      <a:r>
                        <a:rPr sz="1700" spc="40" dirty="0"/>
                        <a:t> </a:t>
                      </a:r>
                      <a:r>
                        <a:rPr sz="1700" spc="-10" dirty="0"/>
                        <a:t>обучающимися</a:t>
                      </a:r>
                      <a:r>
                        <a:rPr sz="1700" spc="35" dirty="0"/>
                        <a:t> </a:t>
                      </a:r>
                      <a:r>
                        <a:rPr sz="1700" spc="-5" dirty="0"/>
                        <a:t>основных</a:t>
                      </a:r>
                      <a:endParaRPr sz="1700" dirty="0"/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700" spc="-20" dirty="0"/>
                        <a:t>образовательных</a:t>
                      </a:r>
                      <a:r>
                        <a:rPr sz="1700" spc="40" dirty="0"/>
                        <a:t> </a:t>
                      </a:r>
                      <a:r>
                        <a:rPr sz="1700" spc="-20" dirty="0"/>
                        <a:t>программ</a:t>
                      </a:r>
                      <a:r>
                        <a:rPr sz="1700" spc="40" dirty="0"/>
                        <a:t> </a:t>
                      </a:r>
                      <a:r>
                        <a:rPr sz="1700" spc="-15" dirty="0"/>
                        <a:t>основного</a:t>
                      </a:r>
                      <a:r>
                        <a:rPr sz="1700" spc="45" dirty="0"/>
                        <a:t> </a:t>
                      </a:r>
                      <a:r>
                        <a:rPr sz="1700" spc="-20" dirty="0"/>
                        <a:t>общего</a:t>
                      </a:r>
                      <a:r>
                        <a:rPr sz="1700" spc="35" dirty="0"/>
                        <a:t> </a:t>
                      </a:r>
                      <a:r>
                        <a:rPr sz="1700" spc="-20" dirty="0"/>
                        <a:t>образования</a:t>
                      </a:r>
                      <a:r>
                        <a:rPr sz="1700" spc="60" dirty="0"/>
                        <a:t> </a:t>
                      </a:r>
                      <a:r>
                        <a:rPr sz="1700" spc="-10" dirty="0"/>
                        <a:t>требованиям</a:t>
                      </a:r>
                      <a:endParaRPr sz="1700" dirty="0"/>
                    </a:p>
                    <a:p>
                      <a:pPr marL="91440" marR="925194">
                        <a:lnSpc>
                          <a:spcPct val="100000"/>
                        </a:lnSpc>
                      </a:pPr>
                      <a:r>
                        <a:rPr sz="1700" spc="-10" dirty="0"/>
                        <a:t>федерального</a:t>
                      </a:r>
                      <a:r>
                        <a:rPr sz="1700" spc="20" dirty="0"/>
                        <a:t> </a:t>
                      </a:r>
                      <a:r>
                        <a:rPr sz="1700" spc="-20" dirty="0"/>
                        <a:t>государственного</a:t>
                      </a:r>
                      <a:r>
                        <a:rPr sz="1700" spc="55" dirty="0"/>
                        <a:t> </a:t>
                      </a:r>
                      <a:r>
                        <a:rPr sz="1700" spc="-25" dirty="0"/>
                        <a:t>образовательного</a:t>
                      </a:r>
                      <a:r>
                        <a:rPr sz="1700" spc="45" dirty="0"/>
                        <a:t> </a:t>
                      </a:r>
                      <a:r>
                        <a:rPr sz="1700" spc="-15" dirty="0"/>
                        <a:t>стандарта.</a:t>
                      </a:r>
                      <a:r>
                        <a:rPr sz="1700" spc="25" dirty="0"/>
                        <a:t> </a:t>
                      </a:r>
                      <a:r>
                        <a:rPr sz="1700" spc="-50" dirty="0"/>
                        <a:t>Для</a:t>
                      </a:r>
                      <a:r>
                        <a:rPr sz="1700" spc="25" dirty="0"/>
                        <a:t> </a:t>
                      </a:r>
                      <a:r>
                        <a:rPr sz="1700" spc="-25" dirty="0"/>
                        <a:t>указанных </a:t>
                      </a:r>
                      <a:r>
                        <a:rPr sz="1700" spc="-20" dirty="0"/>
                        <a:t> </a:t>
                      </a:r>
                      <a:r>
                        <a:rPr sz="1700" spc="-15" dirty="0"/>
                        <a:t>целей</a:t>
                      </a:r>
                      <a:r>
                        <a:rPr sz="1700" spc="20" dirty="0"/>
                        <a:t> </a:t>
                      </a:r>
                      <a:r>
                        <a:rPr sz="1700" spc="-20" dirty="0"/>
                        <a:t>используются</a:t>
                      </a:r>
                      <a:r>
                        <a:rPr sz="1700" spc="25" dirty="0"/>
                        <a:t> </a:t>
                      </a:r>
                      <a:r>
                        <a:rPr sz="1700" spc="-15" dirty="0"/>
                        <a:t>контрольные</a:t>
                      </a:r>
                      <a:r>
                        <a:rPr sz="1700" spc="25" dirty="0"/>
                        <a:t> </a:t>
                      </a:r>
                      <a:r>
                        <a:rPr sz="1700" spc="-15" dirty="0"/>
                        <a:t>измерительные</a:t>
                      </a:r>
                      <a:r>
                        <a:rPr sz="1700" spc="15" dirty="0"/>
                        <a:t> </a:t>
                      </a:r>
                      <a:r>
                        <a:rPr sz="1700" spc="-10" dirty="0"/>
                        <a:t>материалы</a:t>
                      </a:r>
                      <a:r>
                        <a:rPr sz="1700" spc="25" dirty="0"/>
                        <a:t> </a:t>
                      </a:r>
                      <a:r>
                        <a:rPr sz="1700" spc="-30" dirty="0"/>
                        <a:t>(КИМ)</a:t>
                      </a:r>
                      <a:r>
                        <a:rPr sz="1700" spc="15" dirty="0"/>
                        <a:t> </a:t>
                      </a:r>
                      <a:r>
                        <a:rPr sz="1700" spc="450" dirty="0"/>
                        <a:t>–</a:t>
                      </a:r>
                      <a:r>
                        <a:rPr sz="1700" spc="25" dirty="0"/>
                        <a:t> </a:t>
                      </a:r>
                      <a:r>
                        <a:rPr sz="1700" spc="-25" dirty="0"/>
                        <a:t>комплексы </a:t>
                      </a:r>
                      <a:r>
                        <a:rPr sz="1700" spc="-434" dirty="0"/>
                        <a:t> </a:t>
                      </a:r>
                      <a:r>
                        <a:rPr sz="1700" spc="-15" dirty="0"/>
                        <a:t>заданий</a:t>
                      </a:r>
                      <a:r>
                        <a:rPr sz="1700" spc="5" dirty="0"/>
                        <a:t> </a:t>
                      </a:r>
                      <a:r>
                        <a:rPr sz="1700" spc="-15" dirty="0"/>
                        <a:t>стандартизированной</a:t>
                      </a:r>
                      <a:r>
                        <a:rPr sz="1700" spc="20" dirty="0"/>
                        <a:t> </a:t>
                      </a:r>
                      <a:r>
                        <a:rPr sz="1700" spc="-5" dirty="0"/>
                        <a:t>формы.</a:t>
                      </a:r>
                      <a:endParaRPr sz="1700" dirty="0"/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700" spc="-15" dirty="0"/>
                        <a:t>ОГЭ</a:t>
                      </a:r>
                      <a:r>
                        <a:rPr sz="1700" spc="10" dirty="0"/>
                        <a:t> </a:t>
                      </a:r>
                      <a:r>
                        <a:rPr sz="1700" spc="-15" dirty="0"/>
                        <a:t>проводится</a:t>
                      </a:r>
                      <a:r>
                        <a:rPr sz="1700" spc="15" dirty="0"/>
                        <a:t> </a:t>
                      </a:r>
                      <a:r>
                        <a:rPr sz="1700" dirty="0"/>
                        <a:t>в</a:t>
                      </a:r>
                      <a:r>
                        <a:rPr sz="1700" spc="5" dirty="0"/>
                        <a:t> </a:t>
                      </a:r>
                      <a:r>
                        <a:rPr sz="1700" spc="-10" dirty="0"/>
                        <a:t>соответствии:</a:t>
                      </a:r>
                      <a:endParaRPr sz="1700" dirty="0"/>
                    </a:p>
                    <a:p>
                      <a:pPr marL="377825" marR="661035" indent="-287020">
                        <a:lnSpc>
                          <a:spcPct val="100000"/>
                        </a:lnSpc>
                        <a:buFont typeface="Symbol"/>
                        <a:buChar char="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700" dirty="0"/>
                        <a:t>с</a:t>
                      </a:r>
                      <a:r>
                        <a:rPr sz="1700" spc="20" dirty="0"/>
                        <a:t> </a:t>
                      </a:r>
                      <a:r>
                        <a:rPr sz="1700" spc="-25" dirty="0"/>
                        <a:t>Федеральным</a:t>
                      </a:r>
                      <a:r>
                        <a:rPr sz="1700" spc="30" dirty="0"/>
                        <a:t> </a:t>
                      </a:r>
                      <a:r>
                        <a:rPr sz="1700" spc="-35" dirty="0"/>
                        <a:t>законом</a:t>
                      </a:r>
                      <a:r>
                        <a:rPr sz="1700" spc="25" dirty="0"/>
                        <a:t> </a:t>
                      </a:r>
                      <a:r>
                        <a:rPr sz="1700" spc="-20" dirty="0"/>
                        <a:t>от</a:t>
                      </a:r>
                      <a:r>
                        <a:rPr sz="1700" spc="30" dirty="0"/>
                        <a:t> </a:t>
                      </a:r>
                      <a:r>
                        <a:rPr sz="1700" spc="-5" dirty="0"/>
                        <a:t>29.12.2012</a:t>
                      </a:r>
                      <a:r>
                        <a:rPr sz="1700" spc="60" dirty="0"/>
                        <a:t> </a:t>
                      </a:r>
                      <a:r>
                        <a:rPr sz="1700" spc="130" dirty="0"/>
                        <a:t>№</a:t>
                      </a:r>
                      <a:r>
                        <a:rPr sz="1700" spc="20" dirty="0"/>
                        <a:t> </a:t>
                      </a:r>
                      <a:r>
                        <a:rPr sz="1700" spc="-35" dirty="0"/>
                        <a:t>273-ФЗ</a:t>
                      </a:r>
                      <a:r>
                        <a:rPr sz="1700" spc="25" dirty="0"/>
                        <a:t> </a:t>
                      </a:r>
                      <a:r>
                        <a:rPr sz="1700" spc="-5" dirty="0"/>
                        <a:t>«Об</a:t>
                      </a:r>
                      <a:r>
                        <a:rPr sz="1700" spc="30" dirty="0"/>
                        <a:t> </a:t>
                      </a:r>
                      <a:r>
                        <a:rPr sz="1700" spc="-20" dirty="0"/>
                        <a:t>образовании</a:t>
                      </a:r>
                      <a:r>
                        <a:rPr sz="1700" spc="55" dirty="0"/>
                        <a:t> </a:t>
                      </a:r>
                      <a:r>
                        <a:rPr sz="1700" dirty="0"/>
                        <a:t>в</a:t>
                      </a:r>
                      <a:r>
                        <a:rPr sz="1700" spc="25" dirty="0"/>
                        <a:t> </a:t>
                      </a:r>
                      <a:r>
                        <a:rPr sz="1700" spc="-20" dirty="0"/>
                        <a:t>Российской </a:t>
                      </a:r>
                      <a:r>
                        <a:rPr sz="1700" spc="-434" dirty="0"/>
                        <a:t> </a:t>
                      </a:r>
                      <a:r>
                        <a:rPr sz="1700" spc="-20" dirty="0"/>
                        <a:t>Федерации»;</a:t>
                      </a:r>
                      <a:endParaRPr sz="1700" dirty="0"/>
                    </a:p>
                    <a:p>
                      <a:pPr marL="377825" marR="558165" indent="-287020">
                        <a:lnSpc>
                          <a:spcPct val="100000"/>
                        </a:lnSpc>
                        <a:buFont typeface="Symbol"/>
                        <a:buChar char=""/>
                        <a:tabLst>
                          <a:tab pos="377825" algn="l"/>
                          <a:tab pos="378460" algn="l"/>
                        </a:tabLst>
                      </a:pPr>
                      <a:r>
                        <a:rPr sz="1700" spc="-20" dirty="0"/>
                        <a:t>Порядком</a:t>
                      </a:r>
                      <a:r>
                        <a:rPr sz="1700" spc="35" dirty="0"/>
                        <a:t> </a:t>
                      </a:r>
                      <a:r>
                        <a:rPr sz="1700" spc="-10" dirty="0"/>
                        <a:t>проведения</a:t>
                      </a:r>
                      <a:r>
                        <a:rPr sz="1700" spc="25" dirty="0"/>
                        <a:t> </a:t>
                      </a:r>
                      <a:r>
                        <a:rPr sz="1700" spc="-15" dirty="0"/>
                        <a:t>ГИА</a:t>
                      </a:r>
                      <a:r>
                        <a:rPr sz="1700" spc="35" dirty="0"/>
                        <a:t> </a:t>
                      </a:r>
                      <a:r>
                        <a:rPr sz="1700" spc="-10" dirty="0"/>
                        <a:t>по</a:t>
                      </a:r>
                      <a:r>
                        <a:rPr sz="1700" spc="25" dirty="0"/>
                        <a:t> </a:t>
                      </a:r>
                      <a:r>
                        <a:rPr sz="1700" spc="-25" dirty="0"/>
                        <a:t>образовательным</a:t>
                      </a:r>
                      <a:r>
                        <a:rPr sz="1700" spc="40" dirty="0"/>
                        <a:t> </a:t>
                      </a:r>
                      <a:r>
                        <a:rPr sz="1700" spc="-20" dirty="0"/>
                        <a:t>программам</a:t>
                      </a:r>
                      <a:r>
                        <a:rPr sz="1700" spc="35" dirty="0"/>
                        <a:t> </a:t>
                      </a:r>
                      <a:r>
                        <a:rPr sz="1700" spc="-15" dirty="0"/>
                        <a:t>основного</a:t>
                      </a:r>
                      <a:r>
                        <a:rPr sz="1700" spc="30" dirty="0"/>
                        <a:t> </a:t>
                      </a:r>
                      <a:r>
                        <a:rPr sz="1700" spc="-15" dirty="0"/>
                        <a:t>общего </a:t>
                      </a:r>
                      <a:r>
                        <a:rPr sz="1700" spc="-10" dirty="0"/>
                        <a:t> </a:t>
                      </a:r>
                      <a:r>
                        <a:rPr sz="1700" spc="-15" dirty="0"/>
                        <a:t>образования,</a:t>
                      </a:r>
                      <a:r>
                        <a:rPr sz="1700" spc="45" dirty="0"/>
                        <a:t> </a:t>
                      </a:r>
                      <a:r>
                        <a:rPr sz="1700" spc="-20" dirty="0"/>
                        <a:t>утверждённым</a:t>
                      </a:r>
                      <a:r>
                        <a:rPr sz="1700" spc="60" dirty="0"/>
                        <a:t> </a:t>
                      </a:r>
                      <a:r>
                        <a:rPr sz="1700" spc="-35" dirty="0"/>
                        <a:t>приказом</a:t>
                      </a:r>
                      <a:r>
                        <a:rPr sz="1700" spc="50" dirty="0"/>
                        <a:t> </a:t>
                      </a:r>
                      <a:r>
                        <a:rPr sz="1700" spc="-10" dirty="0"/>
                        <a:t>Минпросвещения</a:t>
                      </a:r>
                      <a:r>
                        <a:rPr sz="1700" spc="55" dirty="0"/>
                        <a:t> </a:t>
                      </a:r>
                      <a:r>
                        <a:rPr sz="1700" spc="-15" dirty="0"/>
                        <a:t>России</a:t>
                      </a:r>
                      <a:r>
                        <a:rPr sz="1700" spc="5" dirty="0"/>
                        <a:t> </a:t>
                      </a:r>
                      <a:r>
                        <a:rPr sz="1700" dirty="0"/>
                        <a:t>и</a:t>
                      </a:r>
                      <a:r>
                        <a:rPr sz="1700" spc="30" dirty="0"/>
                        <a:t> </a:t>
                      </a:r>
                      <a:r>
                        <a:rPr sz="1700" spc="-15" dirty="0"/>
                        <a:t>Рособрнадзора </a:t>
                      </a:r>
                      <a:r>
                        <a:rPr sz="1700" spc="-440" dirty="0"/>
                        <a:t> </a:t>
                      </a:r>
                      <a:r>
                        <a:rPr sz="1700" spc="-20" dirty="0"/>
                        <a:t>от</a:t>
                      </a:r>
                      <a:r>
                        <a:rPr sz="1700" spc="10" dirty="0"/>
                        <a:t> </a:t>
                      </a:r>
                      <a:r>
                        <a:rPr sz="1700" spc="-15" dirty="0"/>
                        <a:t>07.11.2018</a:t>
                      </a:r>
                      <a:r>
                        <a:rPr sz="1700" spc="50" dirty="0"/>
                        <a:t> </a:t>
                      </a:r>
                      <a:r>
                        <a:rPr sz="1700" spc="130" dirty="0"/>
                        <a:t>№</a:t>
                      </a:r>
                      <a:r>
                        <a:rPr sz="1700" spc="10" dirty="0"/>
                        <a:t> </a:t>
                      </a:r>
                      <a:r>
                        <a:rPr sz="1700" spc="-5" dirty="0"/>
                        <a:t>189/1513</a:t>
                      </a:r>
                      <a:endParaRPr sz="17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0" y="204215"/>
            <a:ext cx="9054465" cy="1091565"/>
          </a:xfrm>
          <a:custGeom>
            <a:avLst/>
            <a:gdLst/>
            <a:ahLst/>
            <a:cxnLst/>
            <a:rect l="l" t="t" r="r" b="b"/>
            <a:pathLst>
              <a:path w="9054465" h="1091565">
                <a:moveTo>
                  <a:pt x="9054084" y="0"/>
                </a:moveTo>
                <a:lnTo>
                  <a:pt x="0" y="0"/>
                </a:lnTo>
                <a:lnTo>
                  <a:pt x="0" y="1091183"/>
                </a:lnTo>
                <a:lnTo>
                  <a:pt x="9054084" y="1091183"/>
                </a:lnTo>
                <a:lnTo>
                  <a:pt x="9054084" y="0"/>
                </a:lnTo>
                <a:close/>
              </a:path>
            </a:pathLst>
          </a:custGeom>
          <a:solidFill>
            <a:srgbClr val="1B3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4391" y="492822"/>
            <a:ext cx="63531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20" dirty="0" err="1">
                <a:latin typeface="Calibri" panose="020F0502020204030204" pitchFamily="34" charset="0"/>
                <a:cs typeface="Calibri" panose="020F0502020204030204" pitchFamily="34" charset="0"/>
              </a:rPr>
              <a:t>Основные</a:t>
            </a:r>
            <a:r>
              <a:rPr sz="3200" spc="204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spc="114" dirty="0" err="1">
                <a:latin typeface="Calibri" panose="020F0502020204030204" pitchFamily="34" charset="0"/>
                <a:cs typeface="Calibri" panose="020F0502020204030204" pitchFamily="34" charset="0"/>
              </a:rPr>
              <a:t>понятия</a:t>
            </a:r>
            <a:endParaRPr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541252" y="6437908"/>
            <a:ext cx="264795" cy="26924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320"/>
              </a:spcBef>
            </a:pPr>
            <a:fld id="{81D60167-4931-47E6-BA6A-407CBD079E47}" type="slidenum">
              <a:rPr sz="1400" dirty="0">
                <a:solidFill>
                  <a:srgbClr val="888888"/>
                </a:solidFill>
                <a:latin typeface="Microsoft Sans Serif"/>
                <a:cs typeface="Microsoft Sans Serif"/>
              </a:rPr>
              <a:t>4</a:t>
            </a:fld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10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2D41AE55-B346-4B47-A20A-B4FC51648F9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3842" y="376543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4215"/>
            <a:ext cx="9054465" cy="1091565"/>
          </a:xfrm>
          <a:custGeom>
            <a:avLst/>
            <a:gdLst/>
            <a:ahLst/>
            <a:cxnLst/>
            <a:rect l="l" t="t" r="r" b="b"/>
            <a:pathLst>
              <a:path w="9054465" h="1091565">
                <a:moveTo>
                  <a:pt x="9054084" y="0"/>
                </a:moveTo>
                <a:lnTo>
                  <a:pt x="0" y="0"/>
                </a:lnTo>
                <a:lnTo>
                  <a:pt x="0" y="1091183"/>
                </a:lnTo>
                <a:lnTo>
                  <a:pt x="9054084" y="1091183"/>
                </a:lnTo>
                <a:lnTo>
                  <a:pt x="9054084" y="0"/>
                </a:lnTo>
                <a:close/>
              </a:path>
            </a:pathLst>
          </a:custGeom>
          <a:solidFill>
            <a:srgbClr val="1B3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4879" y="462792"/>
            <a:ext cx="64274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20" dirty="0">
                <a:latin typeface="+mn-lt"/>
              </a:rPr>
              <a:t>Структура</a:t>
            </a:r>
            <a:r>
              <a:rPr sz="3200" spc="210" dirty="0">
                <a:latin typeface="+mn-lt"/>
              </a:rPr>
              <a:t> </a:t>
            </a:r>
            <a:r>
              <a:rPr sz="3200" dirty="0">
                <a:latin typeface="+mn-lt"/>
              </a:rPr>
              <a:t>и</a:t>
            </a:r>
            <a:r>
              <a:rPr sz="3200" spc="250" dirty="0">
                <a:latin typeface="+mn-lt"/>
              </a:rPr>
              <a:t> </a:t>
            </a:r>
            <a:r>
              <a:rPr sz="3200" spc="114" dirty="0">
                <a:latin typeface="+mn-lt"/>
              </a:rPr>
              <a:t>содержание</a:t>
            </a:r>
            <a:r>
              <a:rPr sz="3200" spc="210" dirty="0">
                <a:latin typeface="+mn-lt"/>
              </a:rPr>
              <a:t> </a:t>
            </a:r>
            <a:r>
              <a:rPr sz="3200" spc="90" dirty="0">
                <a:latin typeface="+mn-lt"/>
              </a:rPr>
              <a:t>КИМ</a:t>
            </a:r>
            <a:endParaRPr sz="3200" dirty="0">
              <a:latin typeface="+mn-lt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671315" y="2736342"/>
            <a:ext cx="3898265" cy="4147185"/>
            <a:chOff x="3671315" y="2736342"/>
            <a:chExt cx="3898265" cy="4147185"/>
          </a:xfrm>
        </p:grpSpPr>
        <p:pic>
          <p:nvPicPr>
            <p:cNvPr id="5" name="object 5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87723" y="4373878"/>
              <a:ext cx="2913887" cy="238201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671316" y="3938904"/>
              <a:ext cx="3898265" cy="2118360"/>
            </a:xfrm>
            <a:custGeom>
              <a:avLst/>
              <a:gdLst/>
              <a:ahLst/>
              <a:cxnLst/>
              <a:rect l="l" t="t" r="r" b="b"/>
              <a:pathLst>
                <a:path w="3898265" h="2118360">
                  <a:moveTo>
                    <a:pt x="3898011" y="2117788"/>
                  </a:moveTo>
                  <a:lnTo>
                    <a:pt x="3498850" y="179070"/>
                  </a:lnTo>
                  <a:lnTo>
                    <a:pt x="1596504" y="396443"/>
                  </a:lnTo>
                  <a:lnTo>
                    <a:pt x="100584" y="0"/>
                  </a:lnTo>
                  <a:lnTo>
                    <a:pt x="0" y="1728520"/>
                  </a:lnTo>
                  <a:lnTo>
                    <a:pt x="1672450" y="551205"/>
                  </a:lnTo>
                  <a:lnTo>
                    <a:pt x="3898011" y="211778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88485" y="4377690"/>
              <a:ext cx="2914015" cy="2480310"/>
            </a:xfrm>
            <a:custGeom>
              <a:avLst/>
              <a:gdLst/>
              <a:ahLst/>
              <a:cxnLst/>
              <a:rect l="l" t="t" r="r" b="b"/>
              <a:pathLst>
                <a:path w="2914015" h="2480309">
                  <a:moveTo>
                    <a:pt x="61000" y="2480309"/>
                  </a:moveTo>
                  <a:lnTo>
                    <a:pt x="0" y="2437188"/>
                  </a:lnTo>
                  <a:lnTo>
                    <a:pt x="0" y="1029970"/>
                  </a:lnTo>
                  <a:lnTo>
                    <a:pt x="1456943" y="0"/>
                  </a:lnTo>
                  <a:lnTo>
                    <a:pt x="2913888" y="1029970"/>
                  </a:lnTo>
                  <a:lnTo>
                    <a:pt x="2913888" y="2437188"/>
                  </a:lnTo>
                  <a:lnTo>
                    <a:pt x="2852887" y="2480309"/>
                  </a:lnTo>
                </a:path>
              </a:pathLst>
            </a:custGeom>
            <a:ln w="50292">
              <a:solidFill>
                <a:srgbClr val="222C7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68901" y="2736342"/>
              <a:ext cx="1176655" cy="1546225"/>
            </a:xfrm>
            <a:custGeom>
              <a:avLst/>
              <a:gdLst/>
              <a:ahLst/>
              <a:cxnLst/>
              <a:rect l="l" t="t" r="r" b="b"/>
              <a:pathLst>
                <a:path w="1176654" h="1546225">
                  <a:moveTo>
                    <a:pt x="38100" y="0"/>
                  </a:moveTo>
                  <a:lnTo>
                    <a:pt x="23252" y="2988"/>
                  </a:lnTo>
                  <a:lnTo>
                    <a:pt x="11144" y="11144"/>
                  </a:lnTo>
                  <a:lnTo>
                    <a:pt x="2988" y="23252"/>
                  </a:lnTo>
                  <a:lnTo>
                    <a:pt x="0" y="38100"/>
                  </a:lnTo>
                  <a:lnTo>
                    <a:pt x="2988" y="52947"/>
                  </a:lnTo>
                  <a:lnTo>
                    <a:pt x="11144" y="65055"/>
                  </a:lnTo>
                  <a:lnTo>
                    <a:pt x="23252" y="73211"/>
                  </a:lnTo>
                  <a:lnTo>
                    <a:pt x="38100" y="76200"/>
                  </a:lnTo>
                  <a:lnTo>
                    <a:pt x="52947" y="73211"/>
                  </a:lnTo>
                  <a:lnTo>
                    <a:pt x="65055" y="65055"/>
                  </a:lnTo>
                  <a:lnTo>
                    <a:pt x="69867" y="57912"/>
                  </a:lnTo>
                  <a:lnTo>
                    <a:pt x="28194" y="57912"/>
                  </a:lnTo>
                  <a:lnTo>
                    <a:pt x="28194" y="38100"/>
                  </a:lnTo>
                  <a:lnTo>
                    <a:pt x="76200" y="38100"/>
                  </a:lnTo>
                  <a:lnTo>
                    <a:pt x="73211" y="23252"/>
                  </a:lnTo>
                  <a:lnTo>
                    <a:pt x="65055" y="11144"/>
                  </a:lnTo>
                  <a:lnTo>
                    <a:pt x="52947" y="2988"/>
                  </a:lnTo>
                  <a:lnTo>
                    <a:pt x="38100" y="0"/>
                  </a:lnTo>
                  <a:close/>
                </a:path>
                <a:path w="1176654" h="1546225">
                  <a:moveTo>
                    <a:pt x="48006" y="38100"/>
                  </a:moveTo>
                  <a:lnTo>
                    <a:pt x="28194" y="38100"/>
                  </a:lnTo>
                  <a:lnTo>
                    <a:pt x="28194" y="57912"/>
                  </a:lnTo>
                  <a:lnTo>
                    <a:pt x="48006" y="57912"/>
                  </a:lnTo>
                  <a:lnTo>
                    <a:pt x="48006" y="38100"/>
                  </a:lnTo>
                  <a:close/>
                </a:path>
                <a:path w="1176654" h="1546225">
                  <a:moveTo>
                    <a:pt x="76200" y="38100"/>
                  </a:moveTo>
                  <a:lnTo>
                    <a:pt x="48006" y="38100"/>
                  </a:lnTo>
                  <a:lnTo>
                    <a:pt x="48006" y="57912"/>
                  </a:lnTo>
                  <a:lnTo>
                    <a:pt x="69867" y="57912"/>
                  </a:lnTo>
                  <a:lnTo>
                    <a:pt x="73211" y="52947"/>
                  </a:lnTo>
                  <a:lnTo>
                    <a:pt x="76200" y="38100"/>
                  </a:lnTo>
                  <a:close/>
                </a:path>
                <a:path w="1176654" h="1546225">
                  <a:moveTo>
                    <a:pt x="48006" y="77724"/>
                  </a:moveTo>
                  <a:lnTo>
                    <a:pt x="28194" y="77724"/>
                  </a:lnTo>
                  <a:lnTo>
                    <a:pt x="28194" y="97536"/>
                  </a:lnTo>
                  <a:lnTo>
                    <a:pt x="48006" y="97536"/>
                  </a:lnTo>
                  <a:lnTo>
                    <a:pt x="48006" y="77724"/>
                  </a:lnTo>
                  <a:close/>
                </a:path>
                <a:path w="1176654" h="1546225">
                  <a:moveTo>
                    <a:pt x="48006" y="117348"/>
                  </a:moveTo>
                  <a:lnTo>
                    <a:pt x="28194" y="117348"/>
                  </a:lnTo>
                  <a:lnTo>
                    <a:pt x="28194" y="137160"/>
                  </a:lnTo>
                  <a:lnTo>
                    <a:pt x="48006" y="137160"/>
                  </a:lnTo>
                  <a:lnTo>
                    <a:pt x="48006" y="117348"/>
                  </a:lnTo>
                  <a:close/>
                </a:path>
                <a:path w="1176654" h="1546225">
                  <a:moveTo>
                    <a:pt x="48006" y="156972"/>
                  </a:moveTo>
                  <a:lnTo>
                    <a:pt x="28194" y="156972"/>
                  </a:lnTo>
                  <a:lnTo>
                    <a:pt x="28194" y="176784"/>
                  </a:lnTo>
                  <a:lnTo>
                    <a:pt x="48006" y="176784"/>
                  </a:lnTo>
                  <a:lnTo>
                    <a:pt x="48006" y="156972"/>
                  </a:lnTo>
                  <a:close/>
                </a:path>
                <a:path w="1176654" h="1546225">
                  <a:moveTo>
                    <a:pt x="48006" y="196596"/>
                  </a:moveTo>
                  <a:lnTo>
                    <a:pt x="28194" y="196596"/>
                  </a:lnTo>
                  <a:lnTo>
                    <a:pt x="28194" y="216408"/>
                  </a:lnTo>
                  <a:lnTo>
                    <a:pt x="48006" y="216408"/>
                  </a:lnTo>
                  <a:lnTo>
                    <a:pt x="48006" y="196596"/>
                  </a:lnTo>
                  <a:close/>
                </a:path>
                <a:path w="1176654" h="1546225">
                  <a:moveTo>
                    <a:pt x="48006" y="236220"/>
                  </a:moveTo>
                  <a:lnTo>
                    <a:pt x="28194" y="236220"/>
                  </a:lnTo>
                  <a:lnTo>
                    <a:pt x="28194" y="256032"/>
                  </a:lnTo>
                  <a:lnTo>
                    <a:pt x="48006" y="256032"/>
                  </a:lnTo>
                  <a:lnTo>
                    <a:pt x="48006" y="236220"/>
                  </a:lnTo>
                  <a:close/>
                </a:path>
                <a:path w="1176654" h="1546225">
                  <a:moveTo>
                    <a:pt x="48006" y="275844"/>
                  </a:moveTo>
                  <a:lnTo>
                    <a:pt x="28194" y="275844"/>
                  </a:lnTo>
                  <a:lnTo>
                    <a:pt x="28194" y="295656"/>
                  </a:lnTo>
                  <a:lnTo>
                    <a:pt x="48006" y="295656"/>
                  </a:lnTo>
                  <a:lnTo>
                    <a:pt x="48006" y="275844"/>
                  </a:lnTo>
                  <a:close/>
                </a:path>
                <a:path w="1176654" h="1546225">
                  <a:moveTo>
                    <a:pt x="48006" y="315468"/>
                  </a:moveTo>
                  <a:lnTo>
                    <a:pt x="28194" y="315468"/>
                  </a:lnTo>
                  <a:lnTo>
                    <a:pt x="28194" y="335280"/>
                  </a:lnTo>
                  <a:lnTo>
                    <a:pt x="48006" y="335280"/>
                  </a:lnTo>
                  <a:lnTo>
                    <a:pt x="48006" y="315468"/>
                  </a:lnTo>
                  <a:close/>
                </a:path>
                <a:path w="1176654" h="1546225">
                  <a:moveTo>
                    <a:pt x="48006" y="355092"/>
                  </a:moveTo>
                  <a:lnTo>
                    <a:pt x="28194" y="355092"/>
                  </a:lnTo>
                  <a:lnTo>
                    <a:pt x="28194" y="374904"/>
                  </a:lnTo>
                  <a:lnTo>
                    <a:pt x="48006" y="374904"/>
                  </a:lnTo>
                  <a:lnTo>
                    <a:pt x="48006" y="355092"/>
                  </a:lnTo>
                  <a:close/>
                </a:path>
                <a:path w="1176654" h="1546225">
                  <a:moveTo>
                    <a:pt x="48006" y="394716"/>
                  </a:moveTo>
                  <a:lnTo>
                    <a:pt x="28194" y="394716"/>
                  </a:lnTo>
                  <a:lnTo>
                    <a:pt x="28194" y="414528"/>
                  </a:lnTo>
                  <a:lnTo>
                    <a:pt x="48006" y="414528"/>
                  </a:lnTo>
                  <a:lnTo>
                    <a:pt x="48006" y="394716"/>
                  </a:lnTo>
                  <a:close/>
                </a:path>
                <a:path w="1176654" h="1546225">
                  <a:moveTo>
                    <a:pt x="48006" y="434340"/>
                  </a:moveTo>
                  <a:lnTo>
                    <a:pt x="28194" y="434340"/>
                  </a:lnTo>
                  <a:lnTo>
                    <a:pt x="28194" y="454152"/>
                  </a:lnTo>
                  <a:lnTo>
                    <a:pt x="48006" y="454152"/>
                  </a:lnTo>
                  <a:lnTo>
                    <a:pt x="48006" y="434340"/>
                  </a:lnTo>
                  <a:close/>
                </a:path>
                <a:path w="1176654" h="1546225">
                  <a:moveTo>
                    <a:pt x="48006" y="473963"/>
                  </a:moveTo>
                  <a:lnTo>
                    <a:pt x="28194" y="473963"/>
                  </a:lnTo>
                  <a:lnTo>
                    <a:pt x="28194" y="493775"/>
                  </a:lnTo>
                  <a:lnTo>
                    <a:pt x="48006" y="493775"/>
                  </a:lnTo>
                  <a:lnTo>
                    <a:pt x="48006" y="473963"/>
                  </a:lnTo>
                  <a:close/>
                </a:path>
                <a:path w="1176654" h="1546225">
                  <a:moveTo>
                    <a:pt x="48006" y="513588"/>
                  </a:moveTo>
                  <a:lnTo>
                    <a:pt x="28194" y="513588"/>
                  </a:lnTo>
                  <a:lnTo>
                    <a:pt x="28194" y="533400"/>
                  </a:lnTo>
                  <a:lnTo>
                    <a:pt x="48006" y="533400"/>
                  </a:lnTo>
                  <a:lnTo>
                    <a:pt x="48006" y="513588"/>
                  </a:lnTo>
                  <a:close/>
                </a:path>
                <a:path w="1176654" h="1546225">
                  <a:moveTo>
                    <a:pt x="48006" y="553212"/>
                  </a:moveTo>
                  <a:lnTo>
                    <a:pt x="28194" y="553212"/>
                  </a:lnTo>
                  <a:lnTo>
                    <a:pt x="28194" y="573024"/>
                  </a:lnTo>
                  <a:lnTo>
                    <a:pt x="48006" y="573024"/>
                  </a:lnTo>
                  <a:lnTo>
                    <a:pt x="48006" y="553212"/>
                  </a:lnTo>
                  <a:close/>
                </a:path>
                <a:path w="1176654" h="1546225">
                  <a:moveTo>
                    <a:pt x="48006" y="592836"/>
                  </a:moveTo>
                  <a:lnTo>
                    <a:pt x="28194" y="592836"/>
                  </a:lnTo>
                  <a:lnTo>
                    <a:pt x="28194" y="612648"/>
                  </a:lnTo>
                  <a:lnTo>
                    <a:pt x="48006" y="612648"/>
                  </a:lnTo>
                  <a:lnTo>
                    <a:pt x="48006" y="592836"/>
                  </a:lnTo>
                  <a:close/>
                </a:path>
                <a:path w="1176654" h="1546225">
                  <a:moveTo>
                    <a:pt x="48006" y="632460"/>
                  </a:moveTo>
                  <a:lnTo>
                    <a:pt x="28194" y="632460"/>
                  </a:lnTo>
                  <a:lnTo>
                    <a:pt x="28194" y="652272"/>
                  </a:lnTo>
                  <a:lnTo>
                    <a:pt x="48006" y="652272"/>
                  </a:lnTo>
                  <a:lnTo>
                    <a:pt x="48006" y="632460"/>
                  </a:lnTo>
                  <a:close/>
                </a:path>
                <a:path w="1176654" h="1546225">
                  <a:moveTo>
                    <a:pt x="48006" y="672084"/>
                  </a:moveTo>
                  <a:lnTo>
                    <a:pt x="28194" y="672084"/>
                  </a:lnTo>
                  <a:lnTo>
                    <a:pt x="28194" y="691896"/>
                  </a:lnTo>
                  <a:lnTo>
                    <a:pt x="48006" y="691896"/>
                  </a:lnTo>
                  <a:lnTo>
                    <a:pt x="48006" y="672084"/>
                  </a:lnTo>
                  <a:close/>
                </a:path>
                <a:path w="1176654" h="1546225">
                  <a:moveTo>
                    <a:pt x="48006" y="711708"/>
                  </a:moveTo>
                  <a:lnTo>
                    <a:pt x="28194" y="711708"/>
                  </a:lnTo>
                  <a:lnTo>
                    <a:pt x="28194" y="731520"/>
                  </a:lnTo>
                  <a:lnTo>
                    <a:pt x="48006" y="731520"/>
                  </a:lnTo>
                  <a:lnTo>
                    <a:pt x="48006" y="711708"/>
                  </a:lnTo>
                  <a:close/>
                </a:path>
                <a:path w="1176654" h="1546225">
                  <a:moveTo>
                    <a:pt x="48006" y="751332"/>
                  </a:moveTo>
                  <a:lnTo>
                    <a:pt x="28194" y="751332"/>
                  </a:lnTo>
                  <a:lnTo>
                    <a:pt x="28194" y="771144"/>
                  </a:lnTo>
                  <a:lnTo>
                    <a:pt x="48006" y="771144"/>
                  </a:lnTo>
                  <a:lnTo>
                    <a:pt x="48006" y="751332"/>
                  </a:lnTo>
                  <a:close/>
                </a:path>
                <a:path w="1176654" h="1546225">
                  <a:moveTo>
                    <a:pt x="75946" y="763016"/>
                  </a:moveTo>
                  <a:lnTo>
                    <a:pt x="56134" y="763016"/>
                  </a:lnTo>
                  <a:lnTo>
                    <a:pt x="56134" y="782828"/>
                  </a:lnTo>
                  <a:lnTo>
                    <a:pt x="75946" y="782828"/>
                  </a:lnTo>
                  <a:lnTo>
                    <a:pt x="75946" y="763016"/>
                  </a:lnTo>
                  <a:close/>
                </a:path>
                <a:path w="1176654" h="1546225">
                  <a:moveTo>
                    <a:pt x="115570" y="763016"/>
                  </a:moveTo>
                  <a:lnTo>
                    <a:pt x="95758" y="763016"/>
                  </a:lnTo>
                  <a:lnTo>
                    <a:pt x="95758" y="782828"/>
                  </a:lnTo>
                  <a:lnTo>
                    <a:pt x="115570" y="782828"/>
                  </a:lnTo>
                  <a:lnTo>
                    <a:pt x="115570" y="763016"/>
                  </a:lnTo>
                  <a:close/>
                </a:path>
                <a:path w="1176654" h="1546225">
                  <a:moveTo>
                    <a:pt x="155194" y="763016"/>
                  </a:moveTo>
                  <a:lnTo>
                    <a:pt x="135382" y="763016"/>
                  </a:lnTo>
                  <a:lnTo>
                    <a:pt x="135382" y="782828"/>
                  </a:lnTo>
                  <a:lnTo>
                    <a:pt x="155194" y="782828"/>
                  </a:lnTo>
                  <a:lnTo>
                    <a:pt x="155194" y="763016"/>
                  </a:lnTo>
                  <a:close/>
                </a:path>
                <a:path w="1176654" h="1546225">
                  <a:moveTo>
                    <a:pt x="194818" y="763016"/>
                  </a:moveTo>
                  <a:lnTo>
                    <a:pt x="175006" y="763016"/>
                  </a:lnTo>
                  <a:lnTo>
                    <a:pt x="175006" y="782828"/>
                  </a:lnTo>
                  <a:lnTo>
                    <a:pt x="194818" y="782828"/>
                  </a:lnTo>
                  <a:lnTo>
                    <a:pt x="194818" y="763016"/>
                  </a:lnTo>
                  <a:close/>
                </a:path>
                <a:path w="1176654" h="1546225">
                  <a:moveTo>
                    <a:pt x="234442" y="763016"/>
                  </a:moveTo>
                  <a:lnTo>
                    <a:pt x="214630" y="763016"/>
                  </a:lnTo>
                  <a:lnTo>
                    <a:pt x="214630" y="782828"/>
                  </a:lnTo>
                  <a:lnTo>
                    <a:pt x="234442" y="782828"/>
                  </a:lnTo>
                  <a:lnTo>
                    <a:pt x="234442" y="763016"/>
                  </a:lnTo>
                  <a:close/>
                </a:path>
                <a:path w="1176654" h="1546225">
                  <a:moveTo>
                    <a:pt x="274065" y="763016"/>
                  </a:moveTo>
                  <a:lnTo>
                    <a:pt x="254253" y="763016"/>
                  </a:lnTo>
                  <a:lnTo>
                    <a:pt x="254253" y="782828"/>
                  </a:lnTo>
                  <a:lnTo>
                    <a:pt x="274065" y="782828"/>
                  </a:lnTo>
                  <a:lnTo>
                    <a:pt x="274065" y="763016"/>
                  </a:lnTo>
                  <a:close/>
                </a:path>
                <a:path w="1176654" h="1546225">
                  <a:moveTo>
                    <a:pt x="313689" y="763016"/>
                  </a:moveTo>
                  <a:lnTo>
                    <a:pt x="293877" y="763016"/>
                  </a:lnTo>
                  <a:lnTo>
                    <a:pt x="293877" y="782828"/>
                  </a:lnTo>
                  <a:lnTo>
                    <a:pt x="313689" y="782828"/>
                  </a:lnTo>
                  <a:lnTo>
                    <a:pt x="313689" y="763016"/>
                  </a:lnTo>
                  <a:close/>
                </a:path>
                <a:path w="1176654" h="1546225">
                  <a:moveTo>
                    <a:pt x="353313" y="763016"/>
                  </a:moveTo>
                  <a:lnTo>
                    <a:pt x="333501" y="763016"/>
                  </a:lnTo>
                  <a:lnTo>
                    <a:pt x="333501" y="782828"/>
                  </a:lnTo>
                  <a:lnTo>
                    <a:pt x="353313" y="782828"/>
                  </a:lnTo>
                  <a:lnTo>
                    <a:pt x="353313" y="763016"/>
                  </a:lnTo>
                  <a:close/>
                </a:path>
                <a:path w="1176654" h="1546225">
                  <a:moveTo>
                    <a:pt x="392938" y="763016"/>
                  </a:moveTo>
                  <a:lnTo>
                    <a:pt x="373125" y="763016"/>
                  </a:lnTo>
                  <a:lnTo>
                    <a:pt x="373125" y="782828"/>
                  </a:lnTo>
                  <a:lnTo>
                    <a:pt x="392938" y="782828"/>
                  </a:lnTo>
                  <a:lnTo>
                    <a:pt x="392938" y="763016"/>
                  </a:lnTo>
                  <a:close/>
                </a:path>
                <a:path w="1176654" h="1546225">
                  <a:moveTo>
                    <a:pt x="432562" y="763016"/>
                  </a:moveTo>
                  <a:lnTo>
                    <a:pt x="412750" y="763016"/>
                  </a:lnTo>
                  <a:lnTo>
                    <a:pt x="412750" y="782828"/>
                  </a:lnTo>
                  <a:lnTo>
                    <a:pt x="432562" y="782828"/>
                  </a:lnTo>
                  <a:lnTo>
                    <a:pt x="432562" y="763016"/>
                  </a:lnTo>
                  <a:close/>
                </a:path>
                <a:path w="1176654" h="1546225">
                  <a:moveTo>
                    <a:pt x="472186" y="763016"/>
                  </a:moveTo>
                  <a:lnTo>
                    <a:pt x="452374" y="763016"/>
                  </a:lnTo>
                  <a:lnTo>
                    <a:pt x="452374" y="782828"/>
                  </a:lnTo>
                  <a:lnTo>
                    <a:pt x="472186" y="782828"/>
                  </a:lnTo>
                  <a:lnTo>
                    <a:pt x="472186" y="763016"/>
                  </a:lnTo>
                  <a:close/>
                </a:path>
                <a:path w="1176654" h="1546225">
                  <a:moveTo>
                    <a:pt x="511810" y="763016"/>
                  </a:moveTo>
                  <a:lnTo>
                    <a:pt x="491998" y="763016"/>
                  </a:lnTo>
                  <a:lnTo>
                    <a:pt x="491998" y="782828"/>
                  </a:lnTo>
                  <a:lnTo>
                    <a:pt x="511810" y="782828"/>
                  </a:lnTo>
                  <a:lnTo>
                    <a:pt x="511810" y="763016"/>
                  </a:lnTo>
                  <a:close/>
                </a:path>
                <a:path w="1176654" h="1546225">
                  <a:moveTo>
                    <a:pt x="551434" y="763016"/>
                  </a:moveTo>
                  <a:lnTo>
                    <a:pt x="531622" y="763016"/>
                  </a:lnTo>
                  <a:lnTo>
                    <a:pt x="531622" y="782828"/>
                  </a:lnTo>
                  <a:lnTo>
                    <a:pt x="551434" y="782828"/>
                  </a:lnTo>
                  <a:lnTo>
                    <a:pt x="551434" y="763016"/>
                  </a:lnTo>
                  <a:close/>
                </a:path>
                <a:path w="1176654" h="1546225">
                  <a:moveTo>
                    <a:pt x="591058" y="763016"/>
                  </a:moveTo>
                  <a:lnTo>
                    <a:pt x="571246" y="763016"/>
                  </a:lnTo>
                  <a:lnTo>
                    <a:pt x="571246" y="782828"/>
                  </a:lnTo>
                  <a:lnTo>
                    <a:pt x="591058" y="782828"/>
                  </a:lnTo>
                  <a:lnTo>
                    <a:pt x="591058" y="763016"/>
                  </a:lnTo>
                  <a:close/>
                </a:path>
                <a:path w="1176654" h="1546225">
                  <a:moveTo>
                    <a:pt x="630682" y="763016"/>
                  </a:moveTo>
                  <a:lnTo>
                    <a:pt x="610870" y="763016"/>
                  </a:lnTo>
                  <a:lnTo>
                    <a:pt x="610870" y="782828"/>
                  </a:lnTo>
                  <a:lnTo>
                    <a:pt x="630682" y="782828"/>
                  </a:lnTo>
                  <a:lnTo>
                    <a:pt x="630682" y="763016"/>
                  </a:lnTo>
                  <a:close/>
                </a:path>
                <a:path w="1176654" h="1546225">
                  <a:moveTo>
                    <a:pt x="670306" y="763016"/>
                  </a:moveTo>
                  <a:lnTo>
                    <a:pt x="650494" y="763016"/>
                  </a:lnTo>
                  <a:lnTo>
                    <a:pt x="650494" y="782828"/>
                  </a:lnTo>
                  <a:lnTo>
                    <a:pt x="670306" y="782828"/>
                  </a:lnTo>
                  <a:lnTo>
                    <a:pt x="670306" y="763016"/>
                  </a:lnTo>
                  <a:close/>
                </a:path>
                <a:path w="1176654" h="1546225">
                  <a:moveTo>
                    <a:pt x="709930" y="763016"/>
                  </a:moveTo>
                  <a:lnTo>
                    <a:pt x="690118" y="763016"/>
                  </a:lnTo>
                  <a:lnTo>
                    <a:pt x="690118" y="782828"/>
                  </a:lnTo>
                  <a:lnTo>
                    <a:pt x="709930" y="782828"/>
                  </a:lnTo>
                  <a:lnTo>
                    <a:pt x="709930" y="763016"/>
                  </a:lnTo>
                  <a:close/>
                </a:path>
                <a:path w="1176654" h="1546225">
                  <a:moveTo>
                    <a:pt x="749553" y="763016"/>
                  </a:moveTo>
                  <a:lnTo>
                    <a:pt x="729742" y="763016"/>
                  </a:lnTo>
                  <a:lnTo>
                    <a:pt x="729742" y="782828"/>
                  </a:lnTo>
                  <a:lnTo>
                    <a:pt x="749553" y="782828"/>
                  </a:lnTo>
                  <a:lnTo>
                    <a:pt x="749553" y="763016"/>
                  </a:lnTo>
                  <a:close/>
                </a:path>
                <a:path w="1176654" h="1546225">
                  <a:moveTo>
                    <a:pt x="789177" y="763016"/>
                  </a:moveTo>
                  <a:lnTo>
                    <a:pt x="769365" y="763016"/>
                  </a:lnTo>
                  <a:lnTo>
                    <a:pt x="769365" y="782828"/>
                  </a:lnTo>
                  <a:lnTo>
                    <a:pt x="789177" y="782828"/>
                  </a:lnTo>
                  <a:lnTo>
                    <a:pt x="789177" y="763016"/>
                  </a:lnTo>
                  <a:close/>
                </a:path>
                <a:path w="1176654" h="1546225">
                  <a:moveTo>
                    <a:pt x="828801" y="763016"/>
                  </a:moveTo>
                  <a:lnTo>
                    <a:pt x="808989" y="763016"/>
                  </a:lnTo>
                  <a:lnTo>
                    <a:pt x="808989" y="782828"/>
                  </a:lnTo>
                  <a:lnTo>
                    <a:pt x="828801" y="782828"/>
                  </a:lnTo>
                  <a:lnTo>
                    <a:pt x="828801" y="763016"/>
                  </a:lnTo>
                  <a:close/>
                </a:path>
                <a:path w="1176654" h="1546225">
                  <a:moveTo>
                    <a:pt x="868426" y="763016"/>
                  </a:moveTo>
                  <a:lnTo>
                    <a:pt x="848613" y="763016"/>
                  </a:lnTo>
                  <a:lnTo>
                    <a:pt x="848613" y="782828"/>
                  </a:lnTo>
                  <a:lnTo>
                    <a:pt x="868426" y="782828"/>
                  </a:lnTo>
                  <a:lnTo>
                    <a:pt x="868426" y="763016"/>
                  </a:lnTo>
                  <a:close/>
                </a:path>
                <a:path w="1176654" h="1546225">
                  <a:moveTo>
                    <a:pt x="908050" y="763016"/>
                  </a:moveTo>
                  <a:lnTo>
                    <a:pt x="888238" y="763016"/>
                  </a:lnTo>
                  <a:lnTo>
                    <a:pt x="888238" y="782828"/>
                  </a:lnTo>
                  <a:lnTo>
                    <a:pt x="908050" y="782828"/>
                  </a:lnTo>
                  <a:lnTo>
                    <a:pt x="908050" y="763016"/>
                  </a:lnTo>
                  <a:close/>
                </a:path>
                <a:path w="1176654" h="1546225">
                  <a:moveTo>
                    <a:pt x="947674" y="763016"/>
                  </a:moveTo>
                  <a:lnTo>
                    <a:pt x="927862" y="763016"/>
                  </a:lnTo>
                  <a:lnTo>
                    <a:pt x="927862" y="782828"/>
                  </a:lnTo>
                  <a:lnTo>
                    <a:pt x="947674" y="782828"/>
                  </a:lnTo>
                  <a:lnTo>
                    <a:pt x="947674" y="763016"/>
                  </a:lnTo>
                  <a:close/>
                </a:path>
                <a:path w="1176654" h="1546225">
                  <a:moveTo>
                    <a:pt x="987298" y="763016"/>
                  </a:moveTo>
                  <a:lnTo>
                    <a:pt x="967486" y="763016"/>
                  </a:lnTo>
                  <a:lnTo>
                    <a:pt x="967486" y="782828"/>
                  </a:lnTo>
                  <a:lnTo>
                    <a:pt x="987298" y="782828"/>
                  </a:lnTo>
                  <a:lnTo>
                    <a:pt x="987298" y="763016"/>
                  </a:lnTo>
                  <a:close/>
                </a:path>
                <a:path w="1176654" h="1546225">
                  <a:moveTo>
                    <a:pt x="1026922" y="763016"/>
                  </a:moveTo>
                  <a:lnTo>
                    <a:pt x="1007110" y="763016"/>
                  </a:lnTo>
                  <a:lnTo>
                    <a:pt x="1007110" y="782828"/>
                  </a:lnTo>
                  <a:lnTo>
                    <a:pt x="1026922" y="782828"/>
                  </a:lnTo>
                  <a:lnTo>
                    <a:pt x="1026922" y="763016"/>
                  </a:lnTo>
                  <a:close/>
                </a:path>
                <a:path w="1176654" h="1546225">
                  <a:moveTo>
                    <a:pt x="1066546" y="763016"/>
                  </a:moveTo>
                  <a:lnTo>
                    <a:pt x="1046734" y="763016"/>
                  </a:lnTo>
                  <a:lnTo>
                    <a:pt x="1046734" y="782828"/>
                  </a:lnTo>
                  <a:lnTo>
                    <a:pt x="1066546" y="782828"/>
                  </a:lnTo>
                  <a:lnTo>
                    <a:pt x="1066546" y="763016"/>
                  </a:lnTo>
                  <a:close/>
                </a:path>
                <a:path w="1176654" h="1546225">
                  <a:moveTo>
                    <a:pt x="1106170" y="763016"/>
                  </a:moveTo>
                  <a:lnTo>
                    <a:pt x="1086358" y="763016"/>
                  </a:lnTo>
                  <a:lnTo>
                    <a:pt x="1086358" y="782828"/>
                  </a:lnTo>
                  <a:lnTo>
                    <a:pt x="1106170" y="782828"/>
                  </a:lnTo>
                  <a:lnTo>
                    <a:pt x="1106170" y="763016"/>
                  </a:lnTo>
                  <a:close/>
                </a:path>
                <a:path w="1176654" h="1546225">
                  <a:moveTo>
                    <a:pt x="1148080" y="763016"/>
                  </a:moveTo>
                  <a:lnTo>
                    <a:pt x="1125982" y="763016"/>
                  </a:lnTo>
                  <a:lnTo>
                    <a:pt x="1125982" y="782828"/>
                  </a:lnTo>
                  <a:lnTo>
                    <a:pt x="1138174" y="782828"/>
                  </a:lnTo>
                  <a:lnTo>
                    <a:pt x="1135888" y="780542"/>
                  </a:lnTo>
                  <a:lnTo>
                    <a:pt x="1128268" y="780542"/>
                  </a:lnTo>
                  <a:lnTo>
                    <a:pt x="1128268" y="772922"/>
                  </a:lnTo>
                  <a:lnTo>
                    <a:pt x="1148080" y="772922"/>
                  </a:lnTo>
                  <a:lnTo>
                    <a:pt x="1148080" y="763016"/>
                  </a:lnTo>
                  <a:close/>
                </a:path>
                <a:path w="1176654" h="1546225">
                  <a:moveTo>
                    <a:pt x="1128268" y="772922"/>
                  </a:moveTo>
                  <a:lnTo>
                    <a:pt x="1128268" y="780542"/>
                  </a:lnTo>
                  <a:lnTo>
                    <a:pt x="1135888" y="780542"/>
                  </a:lnTo>
                  <a:lnTo>
                    <a:pt x="1128268" y="772922"/>
                  </a:lnTo>
                  <a:close/>
                </a:path>
                <a:path w="1176654" h="1546225">
                  <a:moveTo>
                    <a:pt x="1148080" y="772922"/>
                  </a:moveTo>
                  <a:lnTo>
                    <a:pt x="1128268" y="772922"/>
                  </a:lnTo>
                  <a:lnTo>
                    <a:pt x="1135888" y="780542"/>
                  </a:lnTo>
                  <a:lnTo>
                    <a:pt x="1148080" y="780542"/>
                  </a:lnTo>
                  <a:lnTo>
                    <a:pt x="1148080" y="772922"/>
                  </a:lnTo>
                  <a:close/>
                </a:path>
                <a:path w="1176654" h="1546225">
                  <a:moveTo>
                    <a:pt x="1148080" y="800354"/>
                  </a:moveTo>
                  <a:lnTo>
                    <a:pt x="1128268" y="800354"/>
                  </a:lnTo>
                  <a:lnTo>
                    <a:pt x="1128268" y="820166"/>
                  </a:lnTo>
                  <a:lnTo>
                    <a:pt x="1148080" y="820166"/>
                  </a:lnTo>
                  <a:lnTo>
                    <a:pt x="1148080" y="800354"/>
                  </a:lnTo>
                  <a:close/>
                </a:path>
                <a:path w="1176654" h="1546225">
                  <a:moveTo>
                    <a:pt x="1148080" y="839978"/>
                  </a:moveTo>
                  <a:lnTo>
                    <a:pt x="1128268" y="839978"/>
                  </a:lnTo>
                  <a:lnTo>
                    <a:pt x="1128268" y="859790"/>
                  </a:lnTo>
                  <a:lnTo>
                    <a:pt x="1148080" y="859790"/>
                  </a:lnTo>
                  <a:lnTo>
                    <a:pt x="1148080" y="839978"/>
                  </a:lnTo>
                  <a:close/>
                </a:path>
                <a:path w="1176654" h="1546225">
                  <a:moveTo>
                    <a:pt x="1148080" y="879602"/>
                  </a:moveTo>
                  <a:lnTo>
                    <a:pt x="1128268" y="879602"/>
                  </a:lnTo>
                  <a:lnTo>
                    <a:pt x="1128268" y="899414"/>
                  </a:lnTo>
                  <a:lnTo>
                    <a:pt x="1148080" y="899414"/>
                  </a:lnTo>
                  <a:lnTo>
                    <a:pt x="1148080" y="879602"/>
                  </a:lnTo>
                  <a:close/>
                </a:path>
                <a:path w="1176654" h="1546225">
                  <a:moveTo>
                    <a:pt x="1148080" y="919226"/>
                  </a:moveTo>
                  <a:lnTo>
                    <a:pt x="1128268" y="919226"/>
                  </a:lnTo>
                  <a:lnTo>
                    <a:pt x="1128268" y="939038"/>
                  </a:lnTo>
                  <a:lnTo>
                    <a:pt x="1148080" y="939038"/>
                  </a:lnTo>
                  <a:lnTo>
                    <a:pt x="1148080" y="919226"/>
                  </a:lnTo>
                  <a:close/>
                </a:path>
                <a:path w="1176654" h="1546225">
                  <a:moveTo>
                    <a:pt x="1148080" y="958850"/>
                  </a:moveTo>
                  <a:lnTo>
                    <a:pt x="1128268" y="958850"/>
                  </a:lnTo>
                  <a:lnTo>
                    <a:pt x="1128268" y="978662"/>
                  </a:lnTo>
                  <a:lnTo>
                    <a:pt x="1148080" y="978662"/>
                  </a:lnTo>
                  <a:lnTo>
                    <a:pt x="1148080" y="958850"/>
                  </a:lnTo>
                  <a:close/>
                </a:path>
                <a:path w="1176654" h="1546225">
                  <a:moveTo>
                    <a:pt x="1148080" y="998474"/>
                  </a:moveTo>
                  <a:lnTo>
                    <a:pt x="1128268" y="998474"/>
                  </a:lnTo>
                  <a:lnTo>
                    <a:pt x="1128268" y="1018286"/>
                  </a:lnTo>
                  <a:lnTo>
                    <a:pt x="1148080" y="1018286"/>
                  </a:lnTo>
                  <a:lnTo>
                    <a:pt x="1148080" y="998474"/>
                  </a:lnTo>
                  <a:close/>
                </a:path>
                <a:path w="1176654" h="1546225">
                  <a:moveTo>
                    <a:pt x="1148080" y="1038098"/>
                  </a:moveTo>
                  <a:lnTo>
                    <a:pt x="1128268" y="1038098"/>
                  </a:lnTo>
                  <a:lnTo>
                    <a:pt x="1128268" y="1057910"/>
                  </a:lnTo>
                  <a:lnTo>
                    <a:pt x="1148080" y="1057910"/>
                  </a:lnTo>
                  <a:lnTo>
                    <a:pt x="1148080" y="1038098"/>
                  </a:lnTo>
                  <a:close/>
                </a:path>
                <a:path w="1176654" h="1546225">
                  <a:moveTo>
                    <a:pt x="1148080" y="1077722"/>
                  </a:moveTo>
                  <a:lnTo>
                    <a:pt x="1128268" y="1077722"/>
                  </a:lnTo>
                  <a:lnTo>
                    <a:pt x="1128268" y="1097534"/>
                  </a:lnTo>
                  <a:lnTo>
                    <a:pt x="1148080" y="1097534"/>
                  </a:lnTo>
                  <a:lnTo>
                    <a:pt x="1148080" y="1077722"/>
                  </a:lnTo>
                  <a:close/>
                </a:path>
                <a:path w="1176654" h="1546225">
                  <a:moveTo>
                    <a:pt x="1148080" y="1117346"/>
                  </a:moveTo>
                  <a:lnTo>
                    <a:pt x="1128268" y="1117346"/>
                  </a:lnTo>
                  <a:lnTo>
                    <a:pt x="1128268" y="1137158"/>
                  </a:lnTo>
                  <a:lnTo>
                    <a:pt x="1148080" y="1137158"/>
                  </a:lnTo>
                  <a:lnTo>
                    <a:pt x="1148080" y="1117346"/>
                  </a:lnTo>
                  <a:close/>
                </a:path>
                <a:path w="1176654" h="1546225">
                  <a:moveTo>
                    <a:pt x="1148080" y="1156970"/>
                  </a:moveTo>
                  <a:lnTo>
                    <a:pt x="1128268" y="1156970"/>
                  </a:lnTo>
                  <a:lnTo>
                    <a:pt x="1128268" y="1176782"/>
                  </a:lnTo>
                  <a:lnTo>
                    <a:pt x="1148080" y="1176782"/>
                  </a:lnTo>
                  <a:lnTo>
                    <a:pt x="1148080" y="1156970"/>
                  </a:lnTo>
                  <a:close/>
                </a:path>
                <a:path w="1176654" h="1546225">
                  <a:moveTo>
                    <a:pt x="1148080" y="1196594"/>
                  </a:moveTo>
                  <a:lnTo>
                    <a:pt x="1128268" y="1196594"/>
                  </a:lnTo>
                  <a:lnTo>
                    <a:pt x="1128268" y="1216406"/>
                  </a:lnTo>
                  <a:lnTo>
                    <a:pt x="1148080" y="1216406"/>
                  </a:lnTo>
                  <a:lnTo>
                    <a:pt x="1148080" y="1196594"/>
                  </a:lnTo>
                  <a:close/>
                </a:path>
                <a:path w="1176654" h="1546225">
                  <a:moveTo>
                    <a:pt x="1148080" y="1236218"/>
                  </a:moveTo>
                  <a:lnTo>
                    <a:pt x="1128268" y="1236218"/>
                  </a:lnTo>
                  <a:lnTo>
                    <a:pt x="1128268" y="1256030"/>
                  </a:lnTo>
                  <a:lnTo>
                    <a:pt x="1148080" y="1256030"/>
                  </a:lnTo>
                  <a:lnTo>
                    <a:pt x="1148080" y="1236218"/>
                  </a:lnTo>
                  <a:close/>
                </a:path>
                <a:path w="1176654" h="1546225">
                  <a:moveTo>
                    <a:pt x="1148080" y="1275842"/>
                  </a:moveTo>
                  <a:lnTo>
                    <a:pt x="1128268" y="1275842"/>
                  </a:lnTo>
                  <a:lnTo>
                    <a:pt x="1128268" y="1295654"/>
                  </a:lnTo>
                  <a:lnTo>
                    <a:pt x="1148080" y="1295654"/>
                  </a:lnTo>
                  <a:lnTo>
                    <a:pt x="1148080" y="1275842"/>
                  </a:lnTo>
                  <a:close/>
                </a:path>
                <a:path w="1176654" h="1546225">
                  <a:moveTo>
                    <a:pt x="1148080" y="1315466"/>
                  </a:moveTo>
                  <a:lnTo>
                    <a:pt x="1128268" y="1315466"/>
                  </a:lnTo>
                  <a:lnTo>
                    <a:pt x="1128268" y="1335278"/>
                  </a:lnTo>
                  <a:lnTo>
                    <a:pt x="1148080" y="1335278"/>
                  </a:lnTo>
                  <a:lnTo>
                    <a:pt x="1148080" y="1315466"/>
                  </a:lnTo>
                  <a:close/>
                </a:path>
                <a:path w="1176654" h="1546225">
                  <a:moveTo>
                    <a:pt x="1148080" y="1355090"/>
                  </a:moveTo>
                  <a:lnTo>
                    <a:pt x="1128268" y="1355090"/>
                  </a:lnTo>
                  <a:lnTo>
                    <a:pt x="1128268" y="1374902"/>
                  </a:lnTo>
                  <a:lnTo>
                    <a:pt x="1148080" y="1374902"/>
                  </a:lnTo>
                  <a:lnTo>
                    <a:pt x="1148080" y="1355090"/>
                  </a:lnTo>
                  <a:close/>
                </a:path>
                <a:path w="1176654" h="1546225">
                  <a:moveTo>
                    <a:pt x="1148080" y="1394714"/>
                  </a:moveTo>
                  <a:lnTo>
                    <a:pt x="1128268" y="1394714"/>
                  </a:lnTo>
                  <a:lnTo>
                    <a:pt x="1128268" y="1414526"/>
                  </a:lnTo>
                  <a:lnTo>
                    <a:pt x="1148080" y="1414526"/>
                  </a:lnTo>
                  <a:lnTo>
                    <a:pt x="1148080" y="1394714"/>
                  </a:lnTo>
                  <a:close/>
                </a:path>
                <a:path w="1176654" h="1546225">
                  <a:moveTo>
                    <a:pt x="1148080" y="1434338"/>
                  </a:moveTo>
                  <a:lnTo>
                    <a:pt x="1128268" y="1434338"/>
                  </a:lnTo>
                  <a:lnTo>
                    <a:pt x="1128268" y="1454150"/>
                  </a:lnTo>
                  <a:lnTo>
                    <a:pt x="1148080" y="1454150"/>
                  </a:lnTo>
                  <a:lnTo>
                    <a:pt x="1148080" y="1434338"/>
                  </a:lnTo>
                  <a:close/>
                </a:path>
                <a:path w="1176654" h="1546225">
                  <a:moveTo>
                    <a:pt x="1138174" y="1469771"/>
                  </a:moveTo>
                  <a:lnTo>
                    <a:pt x="1123326" y="1472759"/>
                  </a:lnTo>
                  <a:lnTo>
                    <a:pt x="1111218" y="1480915"/>
                  </a:lnTo>
                  <a:lnTo>
                    <a:pt x="1103062" y="1493023"/>
                  </a:lnTo>
                  <a:lnTo>
                    <a:pt x="1100074" y="1507871"/>
                  </a:lnTo>
                  <a:lnTo>
                    <a:pt x="1103062" y="1522718"/>
                  </a:lnTo>
                  <a:lnTo>
                    <a:pt x="1111218" y="1534826"/>
                  </a:lnTo>
                  <a:lnTo>
                    <a:pt x="1123326" y="1542982"/>
                  </a:lnTo>
                  <a:lnTo>
                    <a:pt x="1138174" y="1545971"/>
                  </a:lnTo>
                  <a:lnTo>
                    <a:pt x="1153021" y="1542982"/>
                  </a:lnTo>
                  <a:lnTo>
                    <a:pt x="1165129" y="1534826"/>
                  </a:lnTo>
                  <a:lnTo>
                    <a:pt x="1173285" y="1522718"/>
                  </a:lnTo>
                  <a:lnTo>
                    <a:pt x="1176274" y="1507871"/>
                  </a:lnTo>
                  <a:lnTo>
                    <a:pt x="1173436" y="1493774"/>
                  </a:lnTo>
                  <a:lnTo>
                    <a:pt x="1128268" y="1493774"/>
                  </a:lnTo>
                  <a:lnTo>
                    <a:pt x="1128268" y="1473962"/>
                  </a:lnTo>
                  <a:lnTo>
                    <a:pt x="1154806" y="1473962"/>
                  </a:lnTo>
                  <a:lnTo>
                    <a:pt x="1153021" y="1472759"/>
                  </a:lnTo>
                  <a:lnTo>
                    <a:pt x="1138174" y="1469771"/>
                  </a:lnTo>
                  <a:close/>
                </a:path>
                <a:path w="1176654" h="1546225">
                  <a:moveTo>
                    <a:pt x="1148080" y="1473962"/>
                  </a:moveTo>
                  <a:lnTo>
                    <a:pt x="1128268" y="1473962"/>
                  </a:lnTo>
                  <a:lnTo>
                    <a:pt x="1128268" y="1493774"/>
                  </a:lnTo>
                  <a:lnTo>
                    <a:pt x="1148080" y="1493774"/>
                  </a:lnTo>
                  <a:lnTo>
                    <a:pt x="1148080" y="1473962"/>
                  </a:lnTo>
                  <a:close/>
                </a:path>
                <a:path w="1176654" h="1546225">
                  <a:moveTo>
                    <a:pt x="1154806" y="1473962"/>
                  </a:moveTo>
                  <a:lnTo>
                    <a:pt x="1148080" y="1473962"/>
                  </a:lnTo>
                  <a:lnTo>
                    <a:pt x="1148080" y="1493774"/>
                  </a:lnTo>
                  <a:lnTo>
                    <a:pt x="1173436" y="1493774"/>
                  </a:lnTo>
                  <a:lnTo>
                    <a:pt x="1173285" y="1493023"/>
                  </a:lnTo>
                  <a:lnTo>
                    <a:pt x="1165129" y="1480915"/>
                  </a:lnTo>
                  <a:lnTo>
                    <a:pt x="1154806" y="1473962"/>
                  </a:lnTo>
                  <a:close/>
                </a:path>
              </a:pathLst>
            </a:custGeom>
            <a:solidFill>
              <a:srgbClr val="22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388614" y="1494503"/>
            <a:ext cx="4697095" cy="111506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1800" b="1" spc="-25" dirty="0">
                <a:solidFill>
                  <a:srgbClr val="1B3181"/>
                </a:solidFill>
                <a:latin typeface="Arial"/>
                <a:cs typeface="Arial"/>
              </a:rPr>
              <a:t>Три</a:t>
            </a:r>
            <a:r>
              <a:rPr sz="1800" b="1" spc="-45" dirty="0">
                <a:solidFill>
                  <a:srgbClr val="1B318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B3181"/>
                </a:solidFill>
                <a:latin typeface="Arial"/>
                <a:cs typeface="Arial"/>
              </a:rPr>
              <a:t>части</a:t>
            </a:r>
            <a:endParaRPr sz="1800" dirty="0">
              <a:latin typeface="Arial"/>
              <a:cs typeface="Arial"/>
            </a:endParaRPr>
          </a:p>
          <a:p>
            <a:pPr marL="309880" indent="-229235">
              <a:lnSpc>
                <a:spcPts val="1595"/>
              </a:lnSpc>
              <a:spcBef>
                <a:spcPts val="750"/>
              </a:spcBef>
              <a:buFont typeface="Wingdings"/>
              <a:buChar char=""/>
              <a:tabLst>
                <a:tab pos="310515" algn="l"/>
              </a:tabLst>
            </a:pPr>
            <a:r>
              <a:rPr sz="1400" dirty="0">
                <a:latin typeface="Microsoft Sans Serif"/>
                <a:cs typeface="Microsoft Sans Serif"/>
              </a:rPr>
              <a:t>9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заданий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отличаются </a:t>
            </a:r>
            <a:r>
              <a:rPr sz="1400" spc="-10" dirty="0">
                <a:latin typeface="Microsoft Sans Serif"/>
                <a:cs typeface="Microsoft Sans Serif"/>
              </a:rPr>
              <a:t>формой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уровнем</a:t>
            </a:r>
            <a:r>
              <a:rPr sz="1400" spc="2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сложности</a:t>
            </a:r>
            <a:endParaRPr sz="1400" dirty="0">
              <a:latin typeface="Microsoft Sans Serif"/>
              <a:cs typeface="Microsoft Sans Serif"/>
            </a:endParaRPr>
          </a:p>
          <a:p>
            <a:pPr marL="309880" indent="-229235">
              <a:lnSpc>
                <a:spcPts val="1510"/>
              </a:lnSpc>
              <a:buFont typeface="Wingdings"/>
              <a:buChar char=""/>
              <a:tabLst>
                <a:tab pos="310515" algn="l"/>
              </a:tabLst>
            </a:pPr>
            <a:r>
              <a:rPr sz="1400" spc="-5" dirty="0">
                <a:latin typeface="Microsoft Sans Serif"/>
                <a:cs typeface="Microsoft Sans Serif"/>
              </a:rPr>
              <a:t>Часть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1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370" dirty="0">
                <a:latin typeface="Microsoft Sans Serif"/>
                <a:cs typeface="Microsoft Sans Serif"/>
              </a:rPr>
              <a:t>–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сжатое</a:t>
            </a:r>
            <a:r>
              <a:rPr sz="1400" spc="-2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изложение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(задание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1)</a:t>
            </a:r>
            <a:endParaRPr sz="1400" dirty="0">
              <a:latin typeface="Microsoft Sans Serif"/>
              <a:cs typeface="Microsoft Sans Serif"/>
            </a:endParaRPr>
          </a:p>
          <a:p>
            <a:pPr marL="309880" indent="-229235">
              <a:lnSpc>
                <a:spcPts val="1595"/>
              </a:lnSpc>
              <a:buFont typeface="Wingdings"/>
              <a:buChar char=""/>
              <a:tabLst>
                <a:tab pos="310515" algn="l"/>
              </a:tabLst>
            </a:pPr>
            <a:r>
              <a:rPr sz="1400" spc="-5" dirty="0">
                <a:latin typeface="Microsoft Sans Serif"/>
                <a:cs typeface="Microsoft Sans Serif"/>
              </a:rPr>
              <a:t>Часть</a:t>
            </a:r>
            <a:r>
              <a:rPr sz="1400" spc="-1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2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(задания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90" dirty="0">
                <a:latin typeface="Microsoft Sans Serif"/>
                <a:cs typeface="Microsoft Sans Serif"/>
              </a:rPr>
              <a:t>2–8)</a:t>
            </a:r>
            <a:r>
              <a:rPr sz="1400" spc="5" dirty="0">
                <a:latin typeface="Microsoft Sans Serif"/>
                <a:cs typeface="Microsoft Sans Serif"/>
              </a:rPr>
              <a:t> </a:t>
            </a:r>
            <a:r>
              <a:rPr sz="1400" spc="370" dirty="0">
                <a:latin typeface="Microsoft Sans Serif"/>
                <a:cs typeface="Microsoft Sans Serif"/>
              </a:rPr>
              <a:t>–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задания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dirty="0">
                <a:latin typeface="Microsoft Sans Serif"/>
                <a:cs typeface="Microsoft Sans Serif"/>
              </a:rPr>
              <a:t>с </a:t>
            </a:r>
            <a:r>
              <a:rPr sz="1400" spc="-40" dirty="0">
                <a:latin typeface="Microsoft Sans Serif"/>
                <a:cs typeface="Microsoft Sans Serif"/>
              </a:rPr>
              <a:t>кратким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25" dirty="0">
                <a:latin typeface="Microsoft Sans Serif"/>
                <a:cs typeface="Microsoft Sans Serif"/>
              </a:rPr>
              <a:t>ответом</a:t>
            </a:r>
            <a:endParaRPr sz="1400" dirty="0">
              <a:latin typeface="Microsoft Sans Serif"/>
              <a:cs typeface="Microsoft Sans Serif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3185" y="1581793"/>
            <a:ext cx="553449" cy="553449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911758" y="3600399"/>
            <a:ext cx="2315845" cy="1899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515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1B3181"/>
                </a:solidFill>
                <a:latin typeface="Arial"/>
                <a:cs typeface="Arial"/>
              </a:rPr>
              <a:t>Два</a:t>
            </a:r>
            <a:r>
              <a:rPr sz="1800" b="1" spc="-10" dirty="0">
                <a:solidFill>
                  <a:srgbClr val="1B318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B3181"/>
                </a:solidFill>
                <a:latin typeface="Arial"/>
                <a:cs typeface="Arial"/>
              </a:rPr>
              <a:t>вида</a:t>
            </a:r>
            <a:r>
              <a:rPr sz="1800" b="1" spc="-10" dirty="0">
                <a:solidFill>
                  <a:srgbClr val="1B3181"/>
                </a:solidFill>
                <a:latin typeface="Arial"/>
                <a:cs typeface="Arial"/>
              </a:rPr>
              <a:t> заданий</a:t>
            </a:r>
            <a:endParaRPr sz="1800">
              <a:latin typeface="Arial"/>
              <a:cs typeface="Arial"/>
            </a:endParaRPr>
          </a:p>
          <a:p>
            <a:pPr marL="56515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solidFill>
                  <a:srgbClr val="1B3181"/>
                </a:solidFill>
                <a:latin typeface="Arial"/>
                <a:cs typeface="Arial"/>
              </a:rPr>
              <a:t>с</a:t>
            </a:r>
            <a:r>
              <a:rPr sz="1800" b="1" spc="-30" dirty="0">
                <a:solidFill>
                  <a:srgbClr val="1B318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B3181"/>
                </a:solidFill>
                <a:latin typeface="Arial"/>
                <a:cs typeface="Arial"/>
              </a:rPr>
              <a:t>кратким</a:t>
            </a:r>
            <a:r>
              <a:rPr sz="1800" b="1" spc="20" dirty="0">
                <a:solidFill>
                  <a:srgbClr val="1B3181"/>
                </a:solidFill>
                <a:latin typeface="Arial"/>
                <a:cs typeface="Arial"/>
              </a:rPr>
              <a:t> </a:t>
            </a:r>
            <a:r>
              <a:rPr sz="1800" b="1" spc="-30" dirty="0">
                <a:solidFill>
                  <a:srgbClr val="1B3181"/>
                </a:solidFill>
                <a:latin typeface="Arial"/>
                <a:cs typeface="Arial"/>
              </a:rPr>
              <a:t>ответом</a:t>
            </a:r>
            <a:endParaRPr sz="1800">
              <a:latin typeface="Arial"/>
              <a:cs typeface="Arial"/>
            </a:endParaRPr>
          </a:p>
          <a:p>
            <a:pPr marL="241300" marR="93980" indent="-228600">
              <a:lnSpc>
                <a:spcPts val="1510"/>
              </a:lnSpc>
              <a:spcBef>
                <a:spcPts val="1380"/>
              </a:spcBef>
              <a:buFont typeface="Wingdings"/>
              <a:buChar char=""/>
              <a:tabLst>
                <a:tab pos="241300" algn="l"/>
              </a:tabLst>
            </a:pPr>
            <a:r>
              <a:rPr sz="1400" spc="-15" dirty="0">
                <a:latin typeface="Microsoft Sans Serif"/>
                <a:cs typeface="Microsoft Sans Serif"/>
              </a:rPr>
              <a:t>Запись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самостоятельно </a:t>
            </a:r>
            <a:r>
              <a:rPr sz="1400" spc="-355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сформулированного</a:t>
            </a:r>
            <a:endParaRPr sz="1400">
              <a:latin typeface="Microsoft Sans Serif"/>
              <a:cs typeface="Microsoft Sans Serif"/>
            </a:endParaRPr>
          </a:p>
          <a:p>
            <a:pPr marL="241300">
              <a:lnSpc>
                <a:spcPts val="1410"/>
              </a:lnSpc>
            </a:pPr>
            <a:r>
              <a:rPr sz="1400" spc="-35" dirty="0">
                <a:latin typeface="Microsoft Sans Serif"/>
                <a:cs typeface="Microsoft Sans Serif"/>
              </a:rPr>
              <a:t>краткого </a:t>
            </a:r>
            <a:r>
              <a:rPr sz="1400" spc="-20" dirty="0">
                <a:latin typeface="Microsoft Sans Serif"/>
                <a:cs typeface="Microsoft Sans Serif"/>
              </a:rPr>
              <a:t>ответа</a:t>
            </a:r>
            <a:endParaRPr sz="1400">
              <a:latin typeface="Microsoft Sans Serif"/>
              <a:cs typeface="Microsoft Sans Serif"/>
            </a:endParaRPr>
          </a:p>
          <a:p>
            <a:pPr marL="241300" marR="5080" indent="-228600">
              <a:lnSpc>
                <a:spcPts val="1510"/>
              </a:lnSpc>
              <a:spcBef>
                <a:spcPts val="110"/>
              </a:spcBef>
              <a:buFont typeface="Wingdings"/>
              <a:buChar char=""/>
              <a:tabLst>
                <a:tab pos="241300" algn="l"/>
              </a:tabLst>
            </a:pPr>
            <a:r>
              <a:rPr sz="1400" dirty="0">
                <a:latin typeface="Microsoft Sans Serif"/>
                <a:cs typeface="Microsoft Sans Serif"/>
              </a:rPr>
              <a:t>Выбор и </a:t>
            </a:r>
            <a:r>
              <a:rPr sz="1400" spc="-15" dirty="0">
                <a:latin typeface="Microsoft Sans Serif"/>
                <a:cs typeface="Microsoft Sans Serif"/>
              </a:rPr>
              <a:t>запись </a:t>
            </a:r>
            <a:r>
              <a:rPr sz="1400" spc="-10" dirty="0">
                <a:latin typeface="Microsoft Sans Serif"/>
                <a:cs typeface="Microsoft Sans Serif"/>
              </a:rPr>
              <a:t>номеров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5" dirty="0">
                <a:latin typeface="Microsoft Sans Serif"/>
                <a:cs typeface="Microsoft Sans Serif"/>
              </a:rPr>
              <a:t>правильных </a:t>
            </a:r>
            <a:r>
              <a:rPr sz="1400" spc="-15" dirty="0">
                <a:latin typeface="Microsoft Sans Serif"/>
                <a:cs typeface="Microsoft Sans Serif"/>
              </a:rPr>
              <a:t>ответов </a:t>
            </a:r>
            <a:r>
              <a:rPr sz="1400" spc="-30" dirty="0">
                <a:latin typeface="Microsoft Sans Serif"/>
                <a:cs typeface="Microsoft Sans Serif"/>
              </a:rPr>
              <a:t>из </a:t>
            </a:r>
            <a:r>
              <a:rPr sz="1400" spc="-2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предложенного</a:t>
            </a:r>
            <a:r>
              <a:rPr sz="1400" spc="-45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перечня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249" y="3500628"/>
            <a:ext cx="510693" cy="615696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3202686" y="3859529"/>
            <a:ext cx="4590415" cy="1364615"/>
          </a:xfrm>
          <a:custGeom>
            <a:avLst/>
            <a:gdLst/>
            <a:ahLst/>
            <a:cxnLst/>
            <a:rect l="l" t="t" r="r" b="b"/>
            <a:pathLst>
              <a:path w="4590415" h="1364614">
                <a:moveTo>
                  <a:pt x="48006" y="672084"/>
                </a:moveTo>
                <a:lnTo>
                  <a:pt x="28194" y="672084"/>
                </a:lnTo>
                <a:lnTo>
                  <a:pt x="28194" y="692150"/>
                </a:lnTo>
                <a:lnTo>
                  <a:pt x="47752" y="692150"/>
                </a:lnTo>
                <a:lnTo>
                  <a:pt x="47752" y="681990"/>
                </a:lnTo>
                <a:lnTo>
                  <a:pt x="48006" y="682244"/>
                </a:lnTo>
                <a:lnTo>
                  <a:pt x="48006" y="672338"/>
                </a:lnTo>
                <a:lnTo>
                  <a:pt x="48006" y="672084"/>
                </a:lnTo>
                <a:close/>
              </a:path>
              <a:path w="4590415" h="1364614">
                <a:moveTo>
                  <a:pt x="48006" y="632460"/>
                </a:moveTo>
                <a:lnTo>
                  <a:pt x="28194" y="632460"/>
                </a:lnTo>
                <a:lnTo>
                  <a:pt x="28194" y="652272"/>
                </a:lnTo>
                <a:lnTo>
                  <a:pt x="48006" y="652272"/>
                </a:lnTo>
                <a:lnTo>
                  <a:pt x="48006" y="632460"/>
                </a:lnTo>
                <a:close/>
              </a:path>
              <a:path w="4590415" h="1364614">
                <a:moveTo>
                  <a:pt x="48006" y="592836"/>
                </a:moveTo>
                <a:lnTo>
                  <a:pt x="28194" y="592836"/>
                </a:lnTo>
                <a:lnTo>
                  <a:pt x="28194" y="612648"/>
                </a:lnTo>
                <a:lnTo>
                  <a:pt x="48006" y="612648"/>
                </a:lnTo>
                <a:lnTo>
                  <a:pt x="48006" y="592836"/>
                </a:lnTo>
                <a:close/>
              </a:path>
              <a:path w="4590415" h="1364614">
                <a:moveTo>
                  <a:pt x="48006" y="553212"/>
                </a:moveTo>
                <a:lnTo>
                  <a:pt x="28194" y="553212"/>
                </a:lnTo>
                <a:lnTo>
                  <a:pt x="28194" y="573024"/>
                </a:lnTo>
                <a:lnTo>
                  <a:pt x="48006" y="573024"/>
                </a:lnTo>
                <a:lnTo>
                  <a:pt x="48006" y="553212"/>
                </a:lnTo>
                <a:close/>
              </a:path>
              <a:path w="4590415" h="1364614">
                <a:moveTo>
                  <a:pt x="48006" y="513588"/>
                </a:moveTo>
                <a:lnTo>
                  <a:pt x="28194" y="513588"/>
                </a:lnTo>
                <a:lnTo>
                  <a:pt x="28194" y="533400"/>
                </a:lnTo>
                <a:lnTo>
                  <a:pt x="48006" y="533400"/>
                </a:lnTo>
                <a:lnTo>
                  <a:pt x="48006" y="513588"/>
                </a:lnTo>
                <a:close/>
              </a:path>
              <a:path w="4590415" h="1364614">
                <a:moveTo>
                  <a:pt x="48006" y="473964"/>
                </a:moveTo>
                <a:lnTo>
                  <a:pt x="28194" y="473964"/>
                </a:lnTo>
                <a:lnTo>
                  <a:pt x="28194" y="493776"/>
                </a:lnTo>
                <a:lnTo>
                  <a:pt x="48006" y="493776"/>
                </a:lnTo>
                <a:lnTo>
                  <a:pt x="48006" y="473964"/>
                </a:lnTo>
                <a:close/>
              </a:path>
              <a:path w="4590415" h="1364614">
                <a:moveTo>
                  <a:pt x="48006" y="434340"/>
                </a:moveTo>
                <a:lnTo>
                  <a:pt x="28194" y="434340"/>
                </a:lnTo>
                <a:lnTo>
                  <a:pt x="28194" y="454152"/>
                </a:lnTo>
                <a:lnTo>
                  <a:pt x="48006" y="454152"/>
                </a:lnTo>
                <a:lnTo>
                  <a:pt x="48006" y="434340"/>
                </a:lnTo>
                <a:close/>
              </a:path>
              <a:path w="4590415" h="1364614">
                <a:moveTo>
                  <a:pt x="48006" y="394716"/>
                </a:moveTo>
                <a:lnTo>
                  <a:pt x="28194" y="394716"/>
                </a:lnTo>
                <a:lnTo>
                  <a:pt x="28194" y="414528"/>
                </a:lnTo>
                <a:lnTo>
                  <a:pt x="48006" y="414528"/>
                </a:lnTo>
                <a:lnTo>
                  <a:pt x="48006" y="394716"/>
                </a:lnTo>
                <a:close/>
              </a:path>
              <a:path w="4590415" h="1364614">
                <a:moveTo>
                  <a:pt x="48006" y="355092"/>
                </a:moveTo>
                <a:lnTo>
                  <a:pt x="28194" y="355092"/>
                </a:lnTo>
                <a:lnTo>
                  <a:pt x="28194" y="374904"/>
                </a:lnTo>
                <a:lnTo>
                  <a:pt x="48006" y="374904"/>
                </a:lnTo>
                <a:lnTo>
                  <a:pt x="48006" y="355092"/>
                </a:lnTo>
                <a:close/>
              </a:path>
              <a:path w="4590415" h="1364614">
                <a:moveTo>
                  <a:pt x="48006" y="315468"/>
                </a:moveTo>
                <a:lnTo>
                  <a:pt x="28194" y="315468"/>
                </a:lnTo>
                <a:lnTo>
                  <a:pt x="28194" y="335280"/>
                </a:lnTo>
                <a:lnTo>
                  <a:pt x="48006" y="335280"/>
                </a:lnTo>
                <a:lnTo>
                  <a:pt x="48006" y="315468"/>
                </a:lnTo>
                <a:close/>
              </a:path>
              <a:path w="4590415" h="1364614">
                <a:moveTo>
                  <a:pt x="48006" y="275844"/>
                </a:moveTo>
                <a:lnTo>
                  <a:pt x="28194" y="275844"/>
                </a:lnTo>
                <a:lnTo>
                  <a:pt x="28194" y="295656"/>
                </a:lnTo>
                <a:lnTo>
                  <a:pt x="48006" y="295656"/>
                </a:lnTo>
                <a:lnTo>
                  <a:pt x="48006" y="275844"/>
                </a:lnTo>
                <a:close/>
              </a:path>
              <a:path w="4590415" h="1364614">
                <a:moveTo>
                  <a:pt x="48006" y="236220"/>
                </a:moveTo>
                <a:lnTo>
                  <a:pt x="28194" y="236220"/>
                </a:lnTo>
                <a:lnTo>
                  <a:pt x="28194" y="256032"/>
                </a:lnTo>
                <a:lnTo>
                  <a:pt x="48006" y="256032"/>
                </a:lnTo>
                <a:lnTo>
                  <a:pt x="48006" y="236220"/>
                </a:lnTo>
                <a:close/>
              </a:path>
              <a:path w="4590415" h="1364614">
                <a:moveTo>
                  <a:pt x="48006" y="196596"/>
                </a:moveTo>
                <a:lnTo>
                  <a:pt x="28194" y="196596"/>
                </a:lnTo>
                <a:lnTo>
                  <a:pt x="28194" y="216408"/>
                </a:lnTo>
                <a:lnTo>
                  <a:pt x="48006" y="216408"/>
                </a:lnTo>
                <a:lnTo>
                  <a:pt x="48006" y="196596"/>
                </a:lnTo>
                <a:close/>
              </a:path>
              <a:path w="4590415" h="1364614">
                <a:moveTo>
                  <a:pt x="48006" y="156972"/>
                </a:moveTo>
                <a:lnTo>
                  <a:pt x="28194" y="156972"/>
                </a:lnTo>
                <a:lnTo>
                  <a:pt x="28194" y="176784"/>
                </a:lnTo>
                <a:lnTo>
                  <a:pt x="48006" y="176784"/>
                </a:lnTo>
                <a:lnTo>
                  <a:pt x="48006" y="156972"/>
                </a:lnTo>
                <a:close/>
              </a:path>
              <a:path w="4590415" h="1364614">
                <a:moveTo>
                  <a:pt x="48006" y="117348"/>
                </a:moveTo>
                <a:lnTo>
                  <a:pt x="28194" y="117348"/>
                </a:lnTo>
                <a:lnTo>
                  <a:pt x="28194" y="137160"/>
                </a:lnTo>
                <a:lnTo>
                  <a:pt x="48006" y="137160"/>
                </a:lnTo>
                <a:lnTo>
                  <a:pt x="48006" y="117348"/>
                </a:lnTo>
                <a:close/>
              </a:path>
              <a:path w="4590415" h="1364614">
                <a:moveTo>
                  <a:pt x="48006" y="77724"/>
                </a:moveTo>
                <a:lnTo>
                  <a:pt x="28194" y="77724"/>
                </a:lnTo>
                <a:lnTo>
                  <a:pt x="28194" y="97536"/>
                </a:lnTo>
                <a:lnTo>
                  <a:pt x="48006" y="97536"/>
                </a:lnTo>
                <a:lnTo>
                  <a:pt x="48006" y="77724"/>
                </a:lnTo>
                <a:close/>
              </a:path>
              <a:path w="4590415" h="1364614">
                <a:moveTo>
                  <a:pt x="76200" y="38100"/>
                </a:moveTo>
                <a:lnTo>
                  <a:pt x="73202" y="23253"/>
                </a:lnTo>
                <a:lnTo>
                  <a:pt x="65049" y="11150"/>
                </a:lnTo>
                <a:lnTo>
                  <a:pt x="52946" y="2997"/>
                </a:lnTo>
                <a:lnTo>
                  <a:pt x="38100" y="0"/>
                </a:lnTo>
                <a:lnTo>
                  <a:pt x="23241" y="2997"/>
                </a:lnTo>
                <a:lnTo>
                  <a:pt x="11137" y="11150"/>
                </a:lnTo>
                <a:lnTo>
                  <a:pt x="2984" y="23253"/>
                </a:lnTo>
                <a:lnTo>
                  <a:pt x="0" y="38100"/>
                </a:lnTo>
                <a:lnTo>
                  <a:pt x="2984" y="52959"/>
                </a:lnTo>
                <a:lnTo>
                  <a:pt x="11137" y="65062"/>
                </a:lnTo>
                <a:lnTo>
                  <a:pt x="23241" y="73215"/>
                </a:lnTo>
                <a:lnTo>
                  <a:pt x="38100" y="76200"/>
                </a:lnTo>
                <a:lnTo>
                  <a:pt x="52946" y="73215"/>
                </a:lnTo>
                <a:lnTo>
                  <a:pt x="65049" y="65062"/>
                </a:lnTo>
                <a:lnTo>
                  <a:pt x="69862" y="57912"/>
                </a:lnTo>
                <a:lnTo>
                  <a:pt x="73202" y="52959"/>
                </a:lnTo>
                <a:lnTo>
                  <a:pt x="76200" y="38100"/>
                </a:lnTo>
                <a:close/>
              </a:path>
              <a:path w="4590415" h="1364614">
                <a:moveTo>
                  <a:pt x="87376" y="672338"/>
                </a:moveTo>
                <a:lnTo>
                  <a:pt x="67564" y="672338"/>
                </a:lnTo>
                <a:lnTo>
                  <a:pt x="67564" y="692150"/>
                </a:lnTo>
                <a:lnTo>
                  <a:pt x="87376" y="692150"/>
                </a:lnTo>
                <a:lnTo>
                  <a:pt x="87376" y="672338"/>
                </a:lnTo>
                <a:close/>
              </a:path>
              <a:path w="4590415" h="1364614">
                <a:moveTo>
                  <a:pt x="127000" y="672338"/>
                </a:moveTo>
                <a:lnTo>
                  <a:pt x="107188" y="672338"/>
                </a:lnTo>
                <a:lnTo>
                  <a:pt x="107188" y="692150"/>
                </a:lnTo>
                <a:lnTo>
                  <a:pt x="127000" y="692150"/>
                </a:lnTo>
                <a:lnTo>
                  <a:pt x="127000" y="672338"/>
                </a:lnTo>
                <a:close/>
              </a:path>
              <a:path w="4590415" h="1364614">
                <a:moveTo>
                  <a:pt x="166624" y="672338"/>
                </a:moveTo>
                <a:lnTo>
                  <a:pt x="146812" y="672338"/>
                </a:lnTo>
                <a:lnTo>
                  <a:pt x="146812" y="692150"/>
                </a:lnTo>
                <a:lnTo>
                  <a:pt x="166624" y="692150"/>
                </a:lnTo>
                <a:lnTo>
                  <a:pt x="166624" y="672338"/>
                </a:lnTo>
                <a:close/>
              </a:path>
              <a:path w="4590415" h="1364614">
                <a:moveTo>
                  <a:pt x="206248" y="672338"/>
                </a:moveTo>
                <a:lnTo>
                  <a:pt x="186436" y="672338"/>
                </a:lnTo>
                <a:lnTo>
                  <a:pt x="186436" y="692150"/>
                </a:lnTo>
                <a:lnTo>
                  <a:pt x="206248" y="692150"/>
                </a:lnTo>
                <a:lnTo>
                  <a:pt x="206248" y="672338"/>
                </a:lnTo>
                <a:close/>
              </a:path>
              <a:path w="4590415" h="1364614">
                <a:moveTo>
                  <a:pt x="245872" y="672338"/>
                </a:moveTo>
                <a:lnTo>
                  <a:pt x="226060" y="672338"/>
                </a:lnTo>
                <a:lnTo>
                  <a:pt x="226060" y="692150"/>
                </a:lnTo>
                <a:lnTo>
                  <a:pt x="245872" y="692150"/>
                </a:lnTo>
                <a:lnTo>
                  <a:pt x="245872" y="672338"/>
                </a:lnTo>
                <a:close/>
              </a:path>
              <a:path w="4590415" h="1364614">
                <a:moveTo>
                  <a:pt x="285496" y="672338"/>
                </a:moveTo>
                <a:lnTo>
                  <a:pt x="265684" y="672338"/>
                </a:lnTo>
                <a:lnTo>
                  <a:pt x="265684" y="692150"/>
                </a:lnTo>
                <a:lnTo>
                  <a:pt x="285496" y="692150"/>
                </a:lnTo>
                <a:lnTo>
                  <a:pt x="285496" y="672338"/>
                </a:lnTo>
                <a:close/>
              </a:path>
              <a:path w="4590415" h="1364614">
                <a:moveTo>
                  <a:pt x="325120" y="672338"/>
                </a:moveTo>
                <a:lnTo>
                  <a:pt x="305308" y="672338"/>
                </a:lnTo>
                <a:lnTo>
                  <a:pt x="305308" y="692150"/>
                </a:lnTo>
                <a:lnTo>
                  <a:pt x="325120" y="692150"/>
                </a:lnTo>
                <a:lnTo>
                  <a:pt x="325120" y="672338"/>
                </a:lnTo>
                <a:close/>
              </a:path>
              <a:path w="4590415" h="1364614">
                <a:moveTo>
                  <a:pt x="364744" y="672338"/>
                </a:moveTo>
                <a:lnTo>
                  <a:pt x="344932" y="672338"/>
                </a:lnTo>
                <a:lnTo>
                  <a:pt x="344932" y="692150"/>
                </a:lnTo>
                <a:lnTo>
                  <a:pt x="364744" y="692150"/>
                </a:lnTo>
                <a:lnTo>
                  <a:pt x="364744" y="672338"/>
                </a:lnTo>
                <a:close/>
              </a:path>
              <a:path w="4590415" h="1364614">
                <a:moveTo>
                  <a:pt x="404368" y="672338"/>
                </a:moveTo>
                <a:lnTo>
                  <a:pt x="384556" y="672338"/>
                </a:lnTo>
                <a:lnTo>
                  <a:pt x="384556" y="692150"/>
                </a:lnTo>
                <a:lnTo>
                  <a:pt x="404368" y="692150"/>
                </a:lnTo>
                <a:lnTo>
                  <a:pt x="404368" y="672338"/>
                </a:lnTo>
                <a:close/>
              </a:path>
              <a:path w="4590415" h="1364614">
                <a:moveTo>
                  <a:pt x="443992" y="672338"/>
                </a:moveTo>
                <a:lnTo>
                  <a:pt x="424180" y="672338"/>
                </a:lnTo>
                <a:lnTo>
                  <a:pt x="424180" y="692150"/>
                </a:lnTo>
                <a:lnTo>
                  <a:pt x="443992" y="692150"/>
                </a:lnTo>
                <a:lnTo>
                  <a:pt x="443992" y="672338"/>
                </a:lnTo>
                <a:close/>
              </a:path>
              <a:path w="4590415" h="1364614">
                <a:moveTo>
                  <a:pt x="483616" y="672338"/>
                </a:moveTo>
                <a:lnTo>
                  <a:pt x="463804" y="672338"/>
                </a:lnTo>
                <a:lnTo>
                  <a:pt x="463804" y="692150"/>
                </a:lnTo>
                <a:lnTo>
                  <a:pt x="483616" y="692150"/>
                </a:lnTo>
                <a:lnTo>
                  <a:pt x="483616" y="672338"/>
                </a:lnTo>
                <a:close/>
              </a:path>
              <a:path w="4590415" h="1364614">
                <a:moveTo>
                  <a:pt x="523240" y="672338"/>
                </a:moveTo>
                <a:lnTo>
                  <a:pt x="503428" y="672338"/>
                </a:lnTo>
                <a:lnTo>
                  <a:pt x="503428" y="692150"/>
                </a:lnTo>
                <a:lnTo>
                  <a:pt x="523240" y="692150"/>
                </a:lnTo>
                <a:lnTo>
                  <a:pt x="523240" y="672338"/>
                </a:lnTo>
                <a:close/>
              </a:path>
              <a:path w="4590415" h="1364614">
                <a:moveTo>
                  <a:pt x="562864" y="672338"/>
                </a:moveTo>
                <a:lnTo>
                  <a:pt x="543052" y="672338"/>
                </a:lnTo>
                <a:lnTo>
                  <a:pt x="543052" y="692150"/>
                </a:lnTo>
                <a:lnTo>
                  <a:pt x="562864" y="692150"/>
                </a:lnTo>
                <a:lnTo>
                  <a:pt x="562864" y="672338"/>
                </a:lnTo>
                <a:close/>
              </a:path>
              <a:path w="4590415" h="1364614">
                <a:moveTo>
                  <a:pt x="602488" y="672338"/>
                </a:moveTo>
                <a:lnTo>
                  <a:pt x="582676" y="672338"/>
                </a:lnTo>
                <a:lnTo>
                  <a:pt x="582676" y="692150"/>
                </a:lnTo>
                <a:lnTo>
                  <a:pt x="602488" y="692150"/>
                </a:lnTo>
                <a:lnTo>
                  <a:pt x="602488" y="672338"/>
                </a:lnTo>
                <a:close/>
              </a:path>
              <a:path w="4590415" h="1364614">
                <a:moveTo>
                  <a:pt x="642112" y="672338"/>
                </a:moveTo>
                <a:lnTo>
                  <a:pt x="622300" y="672338"/>
                </a:lnTo>
                <a:lnTo>
                  <a:pt x="622300" y="692150"/>
                </a:lnTo>
                <a:lnTo>
                  <a:pt x="642112" y="692150"/>
                </a:lnTo>
                <a:lnTo>
                  <a:pt x="642112" y="672338"/>
                </a:lnTo>
                <a:close/>
              </a:path>
              <a:path w="4590415" h="1364614">
                <a:moveTo>
                  <a:pt x="681736" y="672338"/>
                </a:moveTo>
                <a:lnTo>
                  <a:pt x="661924" y="672338"/>
                </a:lnTo>
                <a:lnTo>
                  <a:pt x="661924" y="692150"/>
                </a:lnTo>
                <a:lnTo>
                  <a:pt x="681736" y="692150"/>
                </a:lnTo>
                <a:lnTo>
                  <a:pt x="681736" y="672338"/>
                </a:lnTo>
                <a:close/>
              </a:path>
              <a:path w="4590415" h="1364614">
                <a:moveTo>
                  <a:pt x="721360" y="672338"/>
                </a:moveTo>
                <a:lnTo>
                  <a:pt x="701548" y="672338"/>
                </a:lnTo>
                <a:lnTo>
                  <a:pt x="701548" y="692150"/>
                </a:lnTo>
                <a:lnTo>
                  <a:pt x="721360" y="692150"/>
                </a:lnTo>
                <a:lnTo>
                  <a:pt x="721360" y="672338"/>
                </a:lnTo>
                <a:close/>
              </a:path>
              <a:path w="4590415" h="1364614">
                <a:moveTo>
                  <a:pt x="760984" y="672338"/>
                </a:moveTo>
                <a:lnTo>
                  <a:pt x="741172" y="672338"/>
                </a:lnTo>
                <a:lnTo>
                  <a:pt x="741172" y="692150"/>
                </a:lnTo>
                <a:lnTo>
                  <a:pt x="760984" y="692150"/>
                </a:lnTo>
                <a:lnTo>
                  <a:pt x="760984" y="672338"/>
                </a:lnTo>
                <a:close/>
              </a:path>
              <a:path w="4590415" h="1364614">
                <a:moveTo>
                  <a:pt x="800608" y="672338"/>
                </a:moveTo>
                <a:lnTo>
                  <a:pt x="780796" y="672338"/>
                </a:lnTo>
                <a:lnTo>
                  <a:pt x="780796" y="692150"/>
                </a:lnTo>
                <a:lnTo>
                  <a:pt x="800608" y="692150"/>
                </a:lnTo>
                <a:lnTo>
                  <a:pt x="800608" y="672338"/>
                </a:lnTo>
                <a:close/>
              </a:path>
              <a:path w="4590415" h="1364614">
                <a:moveTo>
                  <a:pt x="840232" y="672338"/>
                </a:moveTo>
                <a:lnTo>
                  <a:pt x="820420" y="672338"/>
                </a:lnTo>
                <a:lnTo>
                  <a:pt x="820420" y="692150"/>
                </a:lnTo>
                <a:lnTo>
                  <a:pt x="840232" y="692150"/>
                </a:lnTo>
                <a:lnTo>
                  <a:pt x="840232" y="672338"/>
                </a:lnTo>
                <a:close/>
              </a:path>
              <a:path w="4590415" h="1364614">
                <a:moveTo>
                  <a:pt x="875284" y="1231646"/>
                </a:moveTo>
                <a:lnTo>
                  <a:pt x="855472" y="1231646"/>
                </a:lnTo>
                <a:lnTo>
                  <a:pt x="855472" y="1251458"/>
                </a:lnTo>
                <a:lnTo>
                  <a:pt x="875284" y="1251458"/>
                </a:lnTo>
                <a:lnTo>
                  <a:pt x="875284" y="1231646"/>
                </a:lnTo>
                <a:close/>
              </a:path>
              <a:path w="4590415" h="1364614">
                <a:moveTo>
                  <a:pt x="875284" y="1192022"/>
                </a:moveTo>
                <a:lnTo>
                  <a:pt x="855472" y="1192022"/>
                </a:lnTo>
                <a:lnTo>
                  <a:pt x="855472" y="1211834"/>
                </a:lnTo>
                <a:lnTo>
                  <a:pt x="875284" y="1211834"/>
                </a:lnTo>
                <a:lnTo>
                  <a:pt x="875284" y="1192022"/>
                </a:lnTo>
                <a:close/>
              </a:path>
              <a:path w="4590415" h="1364614">
                <a:moveTo>
                  <a:pt x="875284" y="1152398"/>
                </a:moveTo>
                <a:lnTo>
                  <a:pt x="855472" y="1152398"/>
                </a:lnTo>
                <a:lnTo>
                  <a:pt x="855472" y="1172210"/>
                </a:lnTo>
                <a:lnTo>
                  <a:pt x="875284" y="1172210"/>
                </a:lnTo>
                <a:lnTo>
                  <a:pt x="875284" y="1152398"/>
                </a:lnTo>
                <a:close/>
              </a:path>
              <a:path w="4590415" h="1364614">
                <a:moveTo>
                  <a:pt x="875284" y="1112774"/>
                </a:moveTo>
                <a:lnTo>
                  <a:pt x="855472" y="1112774"/>
                </a:lnTo>
                <a:lnTo>
                  <a:pt x="855472" y="1132586"/>
                </a:lnTo>
                <a:lnTo>
                  <a:pt x="875284" y="1132586"/>
                </a:lnTo>
                <a:lnTo>
                  <a:pt x="875284" y="1112774"/>
                </a:lnTo>
                <a:close/>
              </a:path>
              <a:path w="4590415" h="1364614">
                <a:moveTo>
                  <a:pt x="875284" y="1073150"/>
                </a:moveTo>
                <a:lnTo>
                  <a:pt x="855472" y="1073150"/>
                </a:lnTo>
                <a:lnTo>
                  <a:pt x="855472" y="1092962"/>
                </a:lnTo>
                <a:lnTo>
                  <a:pt x="875284" y="1092962"/>
                </a:lnTo>
                <a:lnTo>
                  <a:pt x="875284" y="1073150"/>
                </a:lnTo>
                <a:close/>
              </a:path>
              <a:path w="4590415" h="1364614">
                <a:moveTo>
                  <a:pt x="875284" y="1033526"/>
                </a:moveTo>
                <a:lnTo>
                  <a:pt x="855472" y="1033526"/>
                </a:lnTo>
                <a:lnTo>
                  <a:pt x="855472" y="1053338"/>
                </a:lnTo>
                <a:lnTo>
                  <a:pt x="875284" y="1053338"/>
                </a:lnTo>
                <a:lnTo>
                  <a:pt x="875284" y="1033526"/>
                </a:lnTo>
                <a:close/>
              </a:path>
              <a:path w="4590415" h="1364614">
                <a:moveTo>
                  <a:pt x="875284" y="993902"/>
                </a:moveTo>
                <a:lnTo>
                  <a:pt x="855472" y="993902"/>
                </a:lnTo>
                <a:lnTo>
                  <a:pt x="855472" y="1013714"/>
                </a:lnTo>
                <a:lnTo>
                  <a:pt x="875284" y="1013714"/>
                </a:lnTo>
                <a:lnTo>
                  <a:pt x="875284" y="993902"/>
                </a:lnTo>
                <a:close/>
              </a:path>
              <a:path w="4590415" h="1364614">
                <a:moveTo>
                  <a:pt x="875284" y="954278"/>
                </a:moveTo>
                <a:lnTo>
                  <a:pt x="855472" y="954278"/>
                </a:lnTo>
                <a:lnTo>
                  <a:pt x="855472" y="974090"/>
                </a:lnTo>
                <a:lnTo>
                  <a:pt x="875284" y="974090"/>
                </a:lnTo>
                <a:lnTo>
                  <a:pt x="875284" y="954278"/>
                </a:lnTo>
                <a:close/>
              </a:path>
              <a:path w="4590415" h="1364614">
                <a:moveTo>
                  <a:pt x="875284" y="914654"/>
                </a:moveTo>
                <a:lnTo>
                  <a:pt x="855472" y="914654"/>
                </a:lnTo>
                <a:lnTo>
                  <a:pt x="855472" y="934466"/>
                </a:lnTo>
                <a:lnTo>
                  <a:pt x="875284" y="934466"/>
                </a:lnTo>
                <a:lnTo>
                  <a:pt x="875284" y="914654"/>
                </a:lnTo>
                <a:close/>
              </a:path>
              <a:path w="4590415" h="1364614">
                <a:moveTo>
                  <a:pt x="875284" y="875030"/>
                </a:moveTo>
                <a:lnTo>
                  <a:pt x="855472" y="875030"/>
                </a:lnTo>
                <a:lnTo>
                  <a:pt x="855472" y="894842"/>
                </a:lnTo>
                <a:lnTo>
                  <a:pt x="875284" y="894842"/>
                </a:lnTo>
                <a:lnTo>
                  <a:pt x="875284" y="875030"/>
                </a:lnTo>
                <a:close/>
              </a:path>
              <a:path w="4590415" h="1364614">
                <a:moveTo>
                  <a:pt x="875284" y="835406"/>
                </a:moveTo>
                <a:lnTo>
                  <a:pt x="855472" y="835406"/>
                </a:lnTo>
                <a:lnTo>
                  <a:pt x="855472" y="855218"/>
                </a:lnTo>
                <a:lnTo>
                  <a:pt x="875284" y="855218"/>
                </a:lnTo>
                <a:lnTo>
                  <a:pt x="875284" y="835406"/>
                </a:lnTo>
                <a:close/>
              </a:path>
              <a:path w="4590415" h="1364614">
                <a:moveTo>
                  <a:pt x="875284" y="795782"/>
                </a:moveTo>
                <a:lnTo>
                  <a:pt x="855472" y="795782"/>
                </a:lnTo>
                <a:lnTo>
                  <a:pt x="855472" y="815594"/>
                </a:lnTo>
                <a:lnTo>
                  <a:pt x="875284" y="815594"/>
                </a:lnTo>
                <a:lnTo>
                  <a:pt x="875284" y="795782"/>
                </a:lnTo>
                <a:close/>
              </a:path>
              <a:path w="4590415" h="1364614">
                <a:moveTo>
                  <a:pt x="875284" y="756158"/>
                </a:moveTo>
                <a:lnTo>
                  <a:pt x="855472" y="756158"/>
                </a:lnTo>
                <a:lnTo>
                  <a:pt x="855472" y="775970"/>
                </a:lnTo>
                <a:lnTo>
                  <a:pt x="875284" y="775970"/>
                </a:lnTo>
                <a:lnTo>
                  <a:pt x="875284" y="756158"/>
                </a:lnTo>
                <a:close/>
              </a:path>
              <a:path w="4590415" h="1364614">
                <a:moveTo>
                  <a:pt x="875284" y="716534"/>
                </a:moveTo>
                <a:lnTo>
                  <a:pt x="855472" y="716534"/>
                </a:lnTo>
                <a:lnTo>
                  <a:pt x="855472" y="736346"/>
                </a:lnTo>
                <a:lnTo>
                  <a:pt x="875284" y="736346"/>
                </a:lnTo>
                <a:lnTo>
                  <a:pt x="875284" y="716534"/>
                </a:lnTo>
                <a:close/>
              </a:path>
              <a:path w="4590415" h="1364614">
                <a:moveTo>
                  <a:pt x="875284" y="672338"/>
                </a:moveTo>
                <a:lnTo>
                  <a:pt x="860044" y="672338"/>
                </a:lnTo>
                <a:lnTo>
                  <a:pt x="860044" y="686816"/>
                </a:lnTo>
                <a:lnTo>
                  <a:pt x="855472" y="682244"/>
                </a:lnTo>
                <a:lnTo>
                  <a:pt x="855472" y="696722"/>
                </a:lnTo>
                <a:lnTo>
                  <a:pt x="875284" y="696722"/>
                </a:lnTo>
                <a:lnTo>
                  <a:pt x="875284" y="692150"/>
                </a:lnTo>
                <a:lnTo>
                  <a:pt x="875284" y="672338"/>
                </a:lnTo>
                <a:close/>
              </a:path>
              <a:path w="4590415" h="1364614">
                <a:moveTo>
                  <a:pt x="903478" y="1326388"/>
                </a:moveTo>
                <a:lnTo>
                  <a:pt x="900468" y="1311541"/>
                </a:lnTo>
                <a:lnTo>
                  <a:pt x="900023" y="1310894"/>
                </a:lnTo>
                <a:lnTo>
                  <a:pt x="892276" y="1299438"/>
                </a:lnTo>
                <a:lnTo>
                  <a:pt x="880160" y="1291285"/>
                </a:lnTo>
                <a:lnTo>
                  <a:pt x="879208" y="1291082"/>
                </a:lnTo>
                <a:lnTo>
                  <a:pt x="875284" y="1290294"/>
                </a:lnTo>
                <a:lnTo>
                  <a:pt x="875284" y="1291082"/>
                </a:lnTo>
                <a:lnTo>
                  <a:pt x="875245" y="1290294"/>
                </a:lnTo>
                <a:lnTo>
                  <a:pt x="875284" y="1288288"/>
                </a:lnTo>
                <a:lnTo>
                  <a:pt x="875284" y="1271270"/>
                </a:lnTo>
                <a:lnTo>
                  <a:pt x="855472" y="1271270"/>
                </a:lnTo>
                <a:lnTo>
                  <a:pt x="855472" y="1290294"/>
                </a:lnTo>
                <a:lnTo>
                  <a:pt x="850519" y="1291285"/>
                </a:lnTo>
                <a:lnTo>
                  <a:pt x="838415" y="1299438"/>
                </a:lnTo>
                <a:lnTo>
                  <a:pt x="830262" y="1311541"/>
                </a:lnTo>
                <a:lnTo>
                  <a:pt x="827278" y="1326388"/>
                </a:lnTo>
                <a:lnTo>
                  <a:pt x="830262" y="1341183"/>
                </a:lnTo>
                <a:lnTo>
                  <a:pt x="838415" y="1353299"/>
                </a:lnTo>
                <a:lnTo>
                  <a:pt x="850519" y="1361490"/>
                </a:lnTo>
                <a:lnTo>
                  <a:pt x="865378" y="1364488"/>
                </a:lnTo>
                <a:lnTo>
                  <a:pt x="880160" y="1361490"/>
                </a:lnTo>
                <a:lnTo>
                  <a:pt x="892276" y="1353299"/>
                </a:lnTo>
                <a:lnTo>
                  <a:pt x="900468" y="1341183"/>
                </a:lnTo>
                <a:lnTo>
                  <a:pt x="903478" y="1326388"/>
                </a:lnTo>
                <a:close/>
              </a:path>
              <a:path w="4590415" h="1364614">
                <a:moveTo>
                  <a:pt x="3295650" y="1200912"/>
                </a:moveTo>
                <a:lnTo>
                  <a:pt x="3285261" y="1200912"/>
                </a:lnTo>
                <a:lnTo>
                  <a:pt x="3284270" y="1195971"/>
                </a:lnTo>
                <a:lnTo>
                  <a:pt x="3276117" y="1183868"/>
                </a:lnTo>
                <a:lnTo>
                  <a:pt x="3264014" y="1175715"/>
                </a:lnTo>
                <a:lnTo>
                  <a:pt x="3249168" y="1172718"/>
                </a:lnTo>
                <a:lnTo>
                  <a:pt x="3234309" y="1175715"/>
                </a:lnTo>
                <a:lnTo>
                  <a:pt x="3222206" y="1183868"/>
                </a:lnTo>
                <a:lnTo>
                  <a:pt x="3214052" y="1195971"/>
                </a:lnTo>
                <a:lnTo>
                  <a:pt x="3211068" y="1210818"/>
                </a:lnTo>
                <a:lnTo>
                  <a:pt x="3214052" y="1225613"/>
                </a:lnTo>
                <a:lnTo>
                  <a:pt x="3222206" y="1237729"/>
                </a:lnTo>
                <a:lnTo>
                  <a:pt x="3234309" y="1245920"/>
                </a:lnTo>
                <a:lnTo>
                  <a:pt x="3249168" y="1248918"/>
                </a:lnTo>
                <a:lnTo>
                  <a:pt x="3264014" y="1245920"/>
                </a:lnTo>
                <a:lnTo>
                  <a:pt x="3276117" y="1237729"/>
                </a:lnTo>
                <a:lnTo>
                  <a:pt x="3284270" y="1225613"/>
                </a:lnTo>
                <a:lnTo>
                  <a:pt x="3285261" y="1220724"/>
                </a:lnTo>
                <a:lnTo>
                  <a:pt x="3295650" y="1220724"/>
                </a:lnTo>
                <a:lnTo>
                  <a:pt x="3295650" y="1200912"/>
                </a:lnTo>
                <a:close/>
              </a:path>
              <a:path w="4590415" h="1364614">
                <a:moveTo>
                  <a:pt x="3335261" y="1200912"/>
                </a:moveTo>
                <a:lnTo>
                  <a:pt x="3315462" y="1200912"/>
                </a:lnTo>
                <a:lnTo>
                  <a:pt x="3315462" y="1220724"/>
                </a:lnTo>
                <a:lnTo>
                  <a:pt x="3335261" y="1220724"/>
                </a:lnTo>
                <a:lnTo>
                  <a:pt x="3335261" y="1200912"/>
                </a:lnTo>
                <a:close/>
              </a:path>
              <a:path w="4590415" h="1364614">
                <a:moveTo>
                  <a:pt x="3374885" y="1200912"/>
                </a:moveTo>
                <a:lnTo>
                  <a:pt x="3355086" y="1200912"/>
                </a:lnTo>
                <a:lnTo>
                  <a:pt x="3355086" y="1220724"/>
                </a:lnTo>
                <a:lnTo>
                  <a:pt x="3374885" y="1220724"/>
                </a:lnTo>
                <a:lnTo>
                  <a:pt x="3374885" y="1200912"/>
                </a:lnTo>
                <a:close/>
              </a:path>
              <a:path w="4590415" h="1364614">
                <a:moveTo>
                  <a:pt x="3414509" y="1200912"/>
                </a:moveTo>
                <a:lnTo>
                  <a:pt x="3394710" y="1200912"/>
                </a:lnTo>
                <a:lnTo>
                  <a:pt x="3394710" y="1220724"/>
                </a:lnTo>
                <a:lnTo>
                  <a:pt x="3414509" y="1220724"/>
                </a:lnTo>
                <a:lnTo>
                  <a:pt x="3414509" y="1200912"/>
                </a:lnTo>
                <a:close/>
              </a:path>
              <a:path w="4590415" h="1364614">
                <a:moveTo>
                  <a:pt x="3454133" y="1200912"/>
                </a:moveTo>
                <a:lnTo>
                  <a:pt x="3434334" y="1200912"/>
                </a:lnTo>
                <a:lnTo>
                  <a:pt x="3434334" y="1220724"/>
                </a:lnTo>
                <a:lnTo>
                  <a:pt x="3454133" y="1220724"/>
                </a:lnTo>
                <a:lnTo>
                  <a:pt x="3454133" y="1200912"/>
                </a:lnTo>
                <a:close/>
              </a:path>
              <a:path w="4590415" h="1364614">
                <a:moveTo>
                  <a:pt x="3493770" y="1200912"/>
                </a:moveTo>
                <a:lnTo>
                  <a:pt x="3473958" y="1200912"/>
                </a:lnTo>
                <a:lnTo>
                  <a:pt x="3473958" y="1220724"/>
                </a:lnTo>
                <a:lnTo>
                  <a:pt x="3493770" y="1220724"/>
                </a:lnTo>
                <a:lnTo>
                  <a:pt x="3493770" y="1200912"/>
                </a:lnTo>
                <a:close/>
              </a:path>
              <a:path w="4590415" h="1364614">
                <a:moveTo>
                  <a:pt x="3533394" y="1200912"/>
                </a:moveTo>
                <a:lnTo>
                  <a:pt x="3513582" y="1200912"/>
                </a:lnTo>
                <a:lnTo>
                  <a:pt x="3513582" y="1220724"/>
                </a:lnTo>
                <a:lnTo>
                  <a:pt x="3533394" y="1220724"/>
                </a:lnTo>
                <a:lnTo>
                  <a:pt x="3533394" y="1200912"/>
                </a:lnTo>
                <a:close/>
              </a:path>
              <a:path w="4590415" h="1364614">
                <a:moveTo>
                  <a:pt x="3573018" y="1200912"/>
                </a:moveTo>
                <a:lnTo>
                  <a:pt x="3553206" y="1200912"/>
                </a:lnTo>
                <a:lnTo>
                  <a:pt x="3553206" y="1220724"/>
                </a:lnTo>
                <a:lnTo>
                  <a:pt x="3573018" y="1220724"/>
                </a:lnTo>
                <a:lnTo>
                  <a:pt x="3573018" y="1200912"/>
                </a:lnTo>
                <a:close/>
              </a:path>
              <a:path w="4590415" h="1364614">
                <a:moveTo>
                  <a:pt x="3612642" y="1200912"/>
                </a:moveTo>
                <a:lnTo>
                  <a:pt x="3592830" y="1200912"/>
                </a:lnTo>
                <a:lnTo>
                  <a:pt x="3592830" y="1220724"/>
                </a:lnTo>
                <a:lnTo>
                  <a:pt x="3612642" y="1220724"/>
                </a:lnTo>
                <a:lnTo>
                  <a:pt x="3612642" y="1200912"/>
                </a:lnTo>
                <a:close/>
              </a:path>
              <a:path w="4590415" h="1364614">
                <a:moveTo>
                  <a:pt x="3652266" y="1200912"/>
                </a:moveTo>
                <a:lnTo>
                  <a:pt x="3632454" y="1200912"/>
                </a:lnTo>
                <a:lnTo>
                  <a:pt x="3632454" y="1220724"/>
                </a:lnTo>
                <a:lnTo>
                  <a:pt x="3652266" y="1220724"/>
                </a:lnTo>
                <a:lnTo>
                  <a:pt x="3652266" y="1200912"/>
                </a:lnTo>
                <a:close/>
              </a:path>
              <a:path w="4590415" h="1364614">
                <a:moveTo>
                  <a:pt x="3691890" y="1200912"/>
                </a:moveTo>
                <a:lnTo>
                  <a:pt x="3672078" y="1200912"/>
                </a:lnTo>
                <a:lnTo>
                  <a:pt x="3672078" y="1220724"/>
                </a:lnTo>
                <a:lnTo>
                  <a:pt x="3691890" y="1220724"/>
                </a:lnTo>
                <a:lnTo>
                  <a:pt x="3691890" y="1200912"/>
                </a:lnTo>
                <a:close/>
              </a:path>
              <a:path w="4590415" h="1364614">
                <a:moveTo>
                  <a:pt x="3731514" y="1200912"/>
                </a:moveTo>
                <a:lnTo>
                  <a:pt x="3711702" y="1200912"/>
                </a:lnTo>
                <a:lnTo>
                  <a:pt x="3711702" y="1220724"/>
                </a:lnTo>
                <a:lnTo>
                  <a:pt x="3731514" y="1220724"/>
                </a:lnTo>
                <a:lnTo>
                  <a:pt x="3731514" y="1200912"/>
                </a:lnTo>
                <a:close/>
              </a:path>
              <a:path w="4590415" h="1364614">
                <a:moveTo>
                  <a:pt x="3771138" y="1200912"/>
                </a:moveTo>
                <a:lnTo>
                  <a:pt x="3751326" y="1200912"/>
                </a:lnTo>
                <a:lnTo>
                  <a:pt x="3751326" y="1220724"/>
                </a:lnTo>
                <a:lnTo>
                  <a:pt x="3771138" y="1220724"/>
                </a:lnTo>
                <a:lnTo>
                  <a:pt x="3771138" y="1200912"/>
                </a:lnTo>
                <a:close/>
              </a:path>
              <a:path w="4590415" h="1364614">
                <a:moveTo>
                  <a:pt x="3810762" y="1200912"/>
                </a:moveTo>
                <a:lnTo>
                  <a:pt x="3790950" y="1200912"/>
                </a:lnTo>
                <a:lnTo>
                  <a:pt x="3790950" y="1220724"/>
                </a:lnTo>
                <a:lnTo>
                  <a:pt x="3810762" y="1220724"/>
                </a:lnTo>
                <a:lnTo>
                  <a:pt x="3810762" y="1200912"/>
                </a:lnTo>
                <a:close/>
              </a:path>
              <a:path w="4590415" h="1364614">
                <a:moveTo>
                  <a:pt x="3850386" y="1200912"/>
                </a:moveTo>
                <a:lnTo>
                  <a:pt x="3830574" y="1200912"/>
                </a:lnTo>
                <a:lnTo>
                  <a:pt x="3830574" y="1220724"/>
                </a:lnTo>
                <a:lnTo>
                  <a:pt x="3850386" y="1220724"/>
                </a:lnTo>
                <a:lnTo>
                  <a:pt x="3850386" y="1200912"/>
                </a:lnTo>
                <a:close/>
              </a:path>
              <a:path w="4590415" h="1364614">
                <a:moveTo>
                  <a:pt x="3890010" y="1200912"/>
                </a:moveTo>
                <a:lnTo>
                  <a:pt x="3870198" y="1200912"/>
                </a:lnTo>
                <a:lnTo>
                  <a:pt x="3870198" y="1220724"/>
                </a:lnTo>
                <a:lnTo>
                  <a:pt x="3890010" y="1220724"/>
                </a:lnTo>
                <a:lnTo>
                  <a:pt x="3890010" y="1200912"/>
                </a:lnTo>
                <a:close/>
              </a:path>
              <a:path w="4590415" h="1364614">
                <a:moveTo>
                  <a:pt x="3910584" y="1181862"/>
                </a:moveTo>
                <a:lnTo>
                  <a:pt x="3890772" y="1181862"/>
                </a:lnTo>
                <a:lnTo>
                  <a:pt x="3890772" y="1201674"/>
                </a:lnTo>
                <a:lnTo>
                  <a:pt x="3910584" y="1201674"/>
                </a:lnTo>
                <a:lnTo>
                  <a:pt x="3910584" y="1181862"/>
                </a:lnTo>
                <a:close/>
              </a:path>
              <a:path w="4590415" h="1364614">
                <a:moveTo>
                  <a:pt x="3910584" y="1142238"/>
                </a:moveTo>
                <a:lnTo>
                  <a:pt x="3890772" y="1142238"/>
                </a:lnTo>
                <a:lnTo>
                  <a:pt x="3890772" y="1162050"/>
                </a:lnTo>
                <a:lnTo>
                  <a:pt x="3910584" y="1162050"/>
                </a:lnTo>
                <a:lnTo>
                  <a:pt x="3910584" y="1142238"/>
                </a:lnTo>
                <a:close/>
              </a:path>
              <a:path w="4590415" h="1364614">
                <a:moveTo>
                  <a:pt x="3910584" y="1102614"/>
                </a:moveTo>
                <a:lnTo>
                  <a:pt x="3890772" y="1102614"/>
                </a:lnTo>
                <a:lnTo>
                  <a:pt x="3890772" y="1122426"/>
                </a:lnTo>
                <a:lnTo>
                  <a:pt x="3910584" y="1122426"/>
                </a:lnTo>
                <a:lnTo>
                  <a:pt x="3910584" y="1102614"/>
                </a:lnTo>
                <a:close/>
              </a:path>
              <a:path w="4590415" h="1364614">
                <a:moveTo>
                  <a:pt x="3910584" y="1062990"/>
                </a:moveTo>
                <a:lnTo>
                  <a:pt x="3890772" y="1062990"/>
                </a:lnTo>
                <a:lnTo>
                  <a:pt x="3890772" y="1082802"/>
                </a:lnTo>
                <a:lnTo>
                  <a:pt x="3910584" y="1082802"/>
                </a:lnTo>
                <a:lnTo>
                  <a:pt x="3910584" y="1062990"/>
                </a:lnTo>
                <a:close/>
              </a:path>
              <a:path w="4590415" h="1364614">
                <a:moveTo>
                  <a:pt x="3910584" y="1023366"/>
                </a:moveTo>
                <a:lnTo>
                  <a:pt x="3890772" y="1023366"/>
                </a:lnTo>
                <a:lnTo>
                  <a:pt x="3890772" y="1043178"/>
                </a:lnTo>
                <a:lnTo>
                  <a:pt x="3910584" y="1043178"/>
                </a:lnTo>
                <a:lnTo>
                  <a:pt x="3910584" y="1023366"/>
                </a:lnTo>
                <a:close/>
              </a:path>
              <a:path w="4590415" h="1364614">
                <a:moveTo>
                  <a:pt x="3910584" y="983742"/>
                </a:moveTo>
                <a:lnTo>
                  <a:pt x="3890772" y="983742"/>
                </a:lnTo>
                <a:lnTo>
                  <a:pt x="3890772" y="1003554"/>
                </a:lnTo>
                <a:lnTo>
                  <a:pt x="3910584" y="1003554"/>
                </a:lnTo>
                <a:lnTo>
                  <a:pt x="3910584" y="983742"/>
                </a:lnTo>
                <a:close/>
              </a:path>
              <a:path w="4590415" h="1364614">
                <a:moveTo>
                  <a:pt x="3910584" y="944118"/>
                </a:moveTo>
                <a:lnTo>
                  <a:pt x="3890772" y="944118"/>
                </a:lnTo>
                <a:lnTo>
                  <a:pt x="3890772" y="963930"/>
                </a:lnTo>
                <a:lnTo>
                  <a:pt x="3910584" y="963930"/>
                </a:lnTo>
                <a:lnTo>
                  <a:pt x="3910584" y="944118"/>
                </a:lnTo>
                <a:close/>
              </a:path>
              <a:path w="4590415" h="1364614">
                <a:moveTo>
                  <a:pt x="3910584" y="904494"/>
                </a:moveTo>
                <a:lnTo>
                  <a:pt x="3890772" y="904494"/>
                </a:lnTo>
                <a:lnTo>
                  <a:pt x="3890772" y="924306"/>
                </a:lnTo>
                <a:lnTo>
                  <a:pt x="3910584" y="924306"/>
                </a:lnTo>
                <a:lnTo>
                  <a:pt x="3910584" y="904494"/>
                </a:lnTo>
                <a:close/>
              </a:path>
              <a:path w="4590415" h="1364614">
                <a:moveTo>
                  <a:pt x="3910584" y="864870"/>
                </a:moveTo>
                <a:lnTo>
                  <a:pt x="3890772" y="864870"/>
                </a:lnTo>
                <a:lnTo>
                  <a:pt x="3890772" y="884682"/>
                </a:lnTo>
                <a:lnTo>
                  <a:pt x="3910584" y="884682"/>
                </a:lnTo>
                <a:lnTo>
                  <a:pt x="3910584" y="864870"/>
                </a:lnTo>
                <a:close/>
              </a:path>
              <a:path w="4590415" h="1364614">
                <a:moveTo>
                  <a:pt x="3910584" y="825246"/>
                </a:moveTo>
                <a:lnTo>
                  <a:pt x="3890772" y="825246"/>
                </a:lnTo>
                <a:lnTo>
                  <a:pt x="3890772" y="845058"/>
                </a:lnTo>
                <a:lnTo>
                  <a:pt x="3910584" y="845058"/>
                </a:lnTo>
                <a:lnTo>
                  <a:pt x="3910584" y="825246"/>
                </a:lnTo>
                <a:close/>
              </a:path>
              <a:path w="4590415" h="1364614">
                <a:moveTo>
                  <a:pt x="3910584" y="785622"/>
                </a:moveTo>
                <a:lnTo>
                  <a:pt x="3890772" y="785622"/>
                </a:lnTo>
                <a:lnTo>
                  <a:pt x="3890772" y="805434"/>
                </a:lnTo>
                <a:lnTo>
                  <a:pt x="3910584" y="805434"/>
                </a:lnTo>
                <a:lnTo>
                  <a:pt x="3910584" y="785622"/>
                </a:lnTo>
                <a:close/>
              </a:path>
              <a:path w="4590415" h="1364614">
                <a:moveTo>
                  <a:pt x="3910584" y="745998"/>
                </a:moveTo>
                <a:lnTo>
                  <a:pt x="3890772" y="745998"/>
                </a:lnTo>
                <a:lnTo>
                  <a:pt x="3890772" y="765810"/>
                </a:lnTo>
                <a:lnTo>
                  <a:pt x="3910584" y="765810"/>
                </a:lnTo>
                <a:lnTo>
                  <a:pt x="3910584" y="745998"/>
                </a:lnTo>
                <a:close/>
              </a:path>
              <a:path w="4590415" h="1364614">
                <a:moveTo>
                  <a:pt x="3910584" y="706374"/>
                </a:moveTo>
                <a:lnTo>
                  <a:pt x="3890772" y="706374"/>
                </a:lnTo>
                <a:lnTo>
                  <a:pt x="3890772" y="726186"/>
                </a:lnTo>
                <a:lnTo>
                  <a:pt x="3910584" y="726186"/>
                </a:lnTo>
                <a:lnTo>
                  <a:pt x="3910584" y="706374"/>
                </a:lnTo>
                <a:close/>
              </a:path>
              <a:path w="4590415" h="1364614">
                <a:moveTo>
                  <a:pt x="3910584" y="666750"/>
                </a:moveTo>
                <a:lnTo>
                  <a:pt x="3890772" y="666750"/>
                </a:lnTo>
                <a:lnTo>
                  <a:pt x="3890772" y="686562"/>
                </a:lnTo>
                <a:lnTo>
                  <a:pt x="3910584" y="686562"/>
                </a:lnTo>
                <a:lnTo>
                  <a:pt x="3910584" y="666750"/>
                </a:lnTo>
                <a:close/>
              </a:path>
              <a:path w="4590415" h="1364614">
                <a:moveTo>
                  <a:pt x="3910584" y="627126"/>
                </a:moveTo>
                <a:lnTo>
                  <a:pt x="3890772" y="627126"/>
                </a:lnTo>
                <a:lnTo>
                  <a:pt x="3890772" y="646938"/>
                </a:lnTo>
                <a:lnTo>
                  <a:pt x="3910584" y="646938"/>
                </a:lnTo>
                <a:lnTo>
                  <a:pt x="3910584" y="627126"/>
                </a:lnTo>
                <a:close/>
              </a:path>
              <a:path w="4590415" h="1364614">
                <a:moveTo>
                  <a:pt x="3910584" y="587502"/>
                </a:moveTo>
                <a:lnTo>
                  <a:pt x="3890772" y="587502"/>
                </a:lnTo>
                <a:lnTo>
                  <a:pt x="3890772" y="607314"/>
                </a:lnTo>
                <a:lnTo>
                  <a:pt x="3910584" y="607314"/>
                </a:lnTo>
                <a:lnTo>
                  <a:pt x="3910584" y="587502"/>
                </a:lnTo>
                <a:close/>
              </a:path>
              <a:path w="4590415" h="1364614">
                <a:moveTo>
                  <a:pt x="3910584" y="547878"/>
                </a:moveTo>
                <a:lnTo>
                  <a:pt x="3890772" y="547878"/>
                </a:lnTo>
                <a:lnTo>
                  <a:pt x="3890772" y="567690"/>
                </a:lnTo>
                <a:lnTo>
                  <a:pt x="3910584" y="567690"/>
                </a:lnTo>
                <a:lnTo>
                  <a:pt x="3910584" y="547878"/>
                </a:lnTo>
                <a:close/>
              </a:path>
              <a:path w="4590415" h="1364614">
                <a:moveTo>
                  <a:pt x="3910584" y="508254"/>
                </a:moveTo>
                <a:lnTo>
                  <a:pt x="3890772" y="508254"/>
                </a:lnTo>
                <a:lnTo>
                  <a:pt x="3890772" y="528066"/>
                </a:lnTo>
                <a:lnTo>
                  <a:pt x="3910584" y="528066"/>
                </a:lnTo>
                <a:lnTo>
                  <a:pt x="3910584" y="508254"/>
                </a:lnTo>
                <a:close/>
              </a:path>
              <a:path w="4590415" h="1364614">
                <a:moveTo>
                  <a:pt x="3910584" y="468630"/>
                </a:moveTo>
                <a:lnTo>
                  <a:pt x="3890772" y="468630"/>
                </a:lnTo>
                <a:lnTo>
                  <a:pt x="3890772" y="488442"/>
                </a:lnTo>
                <a:lnTo>
                  <a:pt x="3910584" y="488442"/>
                </a:lnTo>
                <a:lnTo>
                  <a:pt x="3910584" y="468630"/>
                </a:lnTo>
                <a:close/>
              </a:path>
              <a:path w="4590415" h="1364614">
                <a:moveTo>
                  <a:pt x="3910584" y="429006"/>
                </a:moveTo>
                <a:lnTo>
                  <a:pt x="3890772" y="429006"/>
                </a:lnTo>
                <a:lnTo>
                  <a:pt x="3890772" y="448818"/>
                </a:lnTo>
                <a:lnTo>
                  <a:pt x="3910584" y="448818"/>
                </a:lnTo>
                <a:lnTo>
                  <a:pt x="3910584" y="429006"/>
                </a:lnTo>
                <a:close/>
              </a:path>
              <a:path w="4590415" h="1364614">
                <a:moveTo>
                  <a:pt x="3910584" y="389382"/>
                </a:moveTo>
                <a:lnTo>
                  <a:pt x="3890772" y="389382"/>
                </a:lnTo>
                <a:lnTo>
                  <a:pt x="3890772" y="409194"/>
                </a:lnTo>
                <a:lnTo>
                  <a:pt x="3910584" y="409194"/>
                </a:lnTo>
                <a:lnTo>
                  <a:pt x="3910584" y="389382"/>
                </a:lnTo>
                <a:close/>
              </a:path>
              <a:path w="4590415" h="1364614">
                <a:moveTo>
                  <a:pt x="3910584" y="349758"/>
                </a:moveTo>
                <a:lnTo>
                  <a:pt x="3890772" y="349758"/>
                </a:lnTo>
                <a:lnTo>
                  <a:pt x="3890772" y="369570"/>
                </a:lnTo>
                <a:lnTo>
                  <a:pt x="3910584" y="369570"/>
                </a:lnTo>
                <a:lnTo>
                  <a:pt x="3910584" y="349758"/>
                </a:lnTo>
                <a:close/>
              </a:path>
              <a:path w="4590415" h="1364614">
                <a:moveTo>
                  <a:pt x="3910584" y="310134"/>
                </a:moveTo>
                <a:lnTo>
                  <a:pt x="3890772" y="310134"/>
                </a:lnTo>
                <a:lnTo>
                  <a:pt x="3890772" y="329946"/>
                </a:lnTo>
                <a:lnTo>
                  <a:pt x="3910584" y="329946"/>
                </a:lnTo>
                <a:lnTo>
                  <a:pt x="3910584" y="310134"/>
                </a:lnTo>
                <a:close/>
              </a:path>
              <a:path w="4590415" h="1364614">
                <a:moveTo>
                  <a:pt x="3910584" y="270510"/>
                </a:moveTo>
                <a:lnTo>
                  <a:pt x="3890772" y="270510"/>
                </a:lnTo>
                <a:lnTo>
                  <a:pt x="3890772" y="290322"/>
                </a:lnTo>
                <a:lnTo>
                  <a:pt x="3910584" y="290322"/>
                </a:lnTo>
                <a:lnTo>
                  <a:pt x="3910584" y="270510"/>
                </a:lnTo>
                <a:close/>
              </a:path>
              <a:path w="4590415" h="1364614">
                <a:moveTo>
                  <a:pt x="3910584" y="230886"/>
                </a:moveTo>
                <a:lnTo>
                  <a:pt x="3890772" y="230886"/>
                </a:lnTo>
                <a:lnTo>
                  <a:pt x="3890772" y="250698"/>
                </a:lnTo>
                <a:lnTo>
                  <a:pt x="3910584" y="250698"/>
                </a:lnTo>
                <a:lnTo>
                  <a:pt x="3910584" y="230886"/>
                </a:lnTo>
                <a:close/>
              </a:path>
              <a:path w="4590415" h="1364614">
                <a:moveTo>
                  <a:pt x="3910584" y="191262"/>
                </a:moveTo>
                <a:lnTo>
                  <a:pt x="3890772" y="191262"/>
                </a:lnTo>
                <a:lnTo>
                  <a:pt x="3890772" y="211074"/>
                </a:lnTo>
                <a:lnTo>
                  <a:pt x="3910584" y="211074"/>
                </a:lnTo>
                <a:lnTo>
                  <a:pt x="3910584" y="191262"/>
                </a:lnTo>
                <a:close/>
              </a:path>
              <a:path w="4590415" h="1364614">
                <a:moveTo>
                  <a:pt x="3910584" y="151638"/>
                </a:moveTo>
                <a:lnTo>
                  <a:pt x="3890772" y="151638"/>
                </a:lnTo>
                <a:lnTo>
                  <a:pt x="3890772" y="171450"/>
                </a:lnTo>
                <a:lnTo>
                  <a:pt x="3910584" y="171450"/>
                </a:lnTo>
                <a:lnTo>
                  <a:pt x="3910584" y="151638"/>
                </a:lnTo>
                <a:close/>
              </a:path>
              <a:path w="4590415" h="1364614">
                <a:moveTo>
                  <a:pt x="3918331" y="119634"/>
                </a:moveTo>
                <a:lnTo>
                  <a:pt x="3890772" y="119634"/>
                </a:lnTo>
                <a:lnTo>
                  <a:pt x="3890772" y="131826"/>
                </a:lnTo>
                <a:lnTo>
                  <a:pt x="3908298" y="131826"/>
                </a:lnTo>
                <a:lnTo>
                  <a:pt x="3900678" y="139446"/>
                </a:lnTo>
                <a:lnTo>
                  <a:pt x="3918331" y="139446"/>
                </a:lnTo>
                <a:lnTo>
                  <a:pt x="3918331" y="131826"/>
                </a:lnTo>
                <a:lnTo>
                  <a:pt x="3918331" y="129540"/>
                </a:lnTo>
                <a:lnTo>
                  <a:pt x="3918331" y="119634"/>
                </a:lnTo>
                <a:close/>
              </a:path>
              <a:path w="4590415" h="1364614">
                <a:moveTo>
                  <a:pt x="3957955" y="119634"/>
                </a:moveTo>
                <a:lnTo>
                  <a:pt x="3938143" y="119634"/>
                </a:lnTo>
                <a:lnTo>
                  <a:pt x="3938143" y="139446"/>
                </a:lnTo>
                <a:lnTo>
                  <a:pt x="3957955" y="139446"/>
                </a:lnTo>
                <a:lnTo>
                  <a:pt x="3957955" y="119634"/>
                </a:lnTo>
                <a:close/>
              </a:path>
              <a:path w="4590415" h="1364614">
                <a:moveTo>
                  <a:pt x="3997579" y="119634"/>
                </a:moveTo>
                <a:lnTo>
                  <a:pt x="3977767" y="119634"/>
                </a:lnTo>
                <a:lnTo>
                  <a:pt x="3977767" y="139446"/>
                </a:lnTo>
                <a:lnTo>
                  <a:pt x="3997579" y="139446"/>
                </a:lnTo>
                <a:lnTo>
                  <a:pt x="3997579" y="119634"/>
                </a:lnTo>
                <a:close/>
              </a:path>
              <a:path w="4590415" h="1364614">
                <a:moveTo>
                  <a:pt x="4037203" y="119634"/>
                </a:moveTo>
                <a:lnTo>
                  <a:pt x="4017391" y="119634"/>
                </a:lnTo>
                <a:lnTo>
                  <a:pt x="4017391" y="139446"/>
                </a:lnTo>
                <a:lnTo>
                  <a:pt x="4037203" y="139446"/>
                </a:lnTo>
                <a:lnTo>
                  <a:pt x="4037203" y="119634"/>
                </a:lnTo>
                <a:close/>
              </a:path>
              <a:path w="4590415" h="1364614">
                <a:moveTo>
                  <a:pt x="4076827" y="119634"/>
                </a:moveTo>
                <a:lnTo>
                  <a:pt x="4057015" y="119634"/>
                </a:lnTo>
                <a:lnTo>
                  <a:pt x="4057015" y="139446"/>
                </a:lnTo>
                <a:lnTo>
                  <a:pt x="4076827" y="139446"/>
                </a:lnTo>
                <a:lnTo>
                  <a:pt x="4076827" y="119634"/>
                </a:lnTo>
                <a:close/>
              </a:path>
              <a:path w="4590415" h="1364614">
                <a:moveTo>
                  <a:pt x="4116451" y="119634"/>
                </a:moveTo>
                <a:lnTo>
                  <a:pt x="4096639" y="119634"/>
                </a:lnTo>
                <a:lnTo>
                  <a:pt x="4096639" y="139446"/>
                </a:lnTo>
                <a:lnTo>
                  <a:pt x="4116451" y="139446"/>
                </a:lnTo>
                <a:lnTo>
                  <a:pt x="4116451" y="119634"/>
                </a:lnTo>
                <a:close/>
              </a:path>
              <a:path w="4590415" h="1364614">
                <a:moveTo>
                  <a:pt x="4156075" y="119634"/>
                </a:moveTo>
                <a:lnTo>
                  <a:pt x="4136263" y="119634"/>
                </a:lnTo>
                <a:lnTo>
                  <a:pt x="4136263" y="139446"/>
                </a:lnTo>
                <a:lnTo>
                  <a:pt x="4156075" y="139446"/>
                </a:lnTo>
                <a:lnTo>
                  <a:pt x="4156075" y="119634"/>
                </a:lnTo>
                <a:close/>
              </a:path>
              <a:path w="4590415" h="1364614">
                <a:moveTo>
                  <a:pt x="4195699" y="119634"/>
                </a:moveTo>
                <a:lnTo>
                  <a:pt x="4175887" y="119634"/>
                </a:lnTo>
                <a:lnTo>
                  <a:pt x="4175887" y="139446"/>
                </a:lnTo>
                <a:lnTo>
                  <a:pt x="4195699" y="139446"/>
                </a:lnTo>
                <a:lnTo>
                  <a:pt x="4195699" y="119634"/>
                </a:lnTo>
                <a:close/>
              </a:path>
              <a:path w="4590415" h="1364614">
                <a:moveTo>
                  <a:pt x="4235323" y="119634"/>
                </a:moveTo>
                <a:lnTo>
                  <a:pt x="4215511" y="119634"/>
                </a:lnTo>
                <a:lnTo>
                  <a:pt x="4215511" y="139446"/>
                </a:lnTo>
                <a:lnTo>
                  <a:pt x="4235323" y="139446"/>
                </a:lnTo>
                <a:lnTo>
                  <a:pt x="4235323" y="119634"/>
                </a:lnTo>
                <a:close/>
              </a:path>
              <a:path w="4590415" h="1364614">
                <a:moveTo>
                  <a:pt x="4274947" y="119634"/>
                </a:moveTo>
                <a:lnTo>
                  <a:pt x="4255135" y="119634"/>
                </a:lnTo>
                <a:lnTo>
                  <a:pt x="4255135" y="139446"/>
                </a:lnTo>
                <a:lnTo>
                  <a:pt x="4274947" y="139446"/>
                </a:lnTo>
                <a:lnTo>
                  <a:pt x="4274947" y="119634"/>
                </a:lnTo>
                <a:close/>
              </a:path>
              <a:path w="4590415" h="1364614">
                <a:moveTo>
                  <a:pt x="4314571" y="119634"/>
                </a:moveTo>
                <a:lnTo>
                  <a:pt x="4294759" y="119634"/>
                </a:lnTo>
                <a:lnTo>
                  <a:pt x="4294759" y="139446"/>
                </a:lnTo>
                <a:lnTo>
                  <a:pt x="4314571" y="139446"/>
                </a:lnTo>
                <a:lnTo>
                  <a:pt x="4314571" y="119634"/>
                </a:lnTo>
                <a:close/>
              </a:path>
              <a:path w="4590415" h="1364614">
                <a:moveTo>
                  <a:pt x="4354195" y="119634"/>
                </a:moveTo>
                <a:lnTo>
                  <a:pt x="4334383" y="119634"/>
                </a:lnTo>
                <a:lnTo>
                  <a:pt x="4334383" y="139446"/>
                </a:lnTo>
                <a:lnTo>
                  <a:pt x="4354195" y="139446"/>
                </a:lnTo>
                <a:lnTo>
                  <a:pt x="4354195" y="119634"/>
                </a:lnTo>
                <a:close/>
              </a:path>
              <a:path w="4590415" h="1364614">
                <a:moveTo>
                  <a:pt x="4393819" y="119634"/>
                </a:moveTo>
                <a:lnTo>
                  <a:pt x="4374007" y="119634"/>
                </a:lnTo>
                <a:lnTo>
                  <a:pt x="4374007" y="139446"/>
                </a:lnTo>
                <a:lnTo>
                  <a:pt x="4393819" y="139446"/>
                </a:lnTo>
                <a:lnTo>
                  <a:pt x="4393819" y="119634"/>
                </a:lnTo>
                <a:close/>
              </a:path>
              <a:path w="4590415" h="1364614">
                <a:moveTo>
                  <a:pt x="4433443" y="119634"/>
                </a:moveTo>
                <a:lnTo>
                  <a:pt x="4413631" y="119634"/>
                </a:lnTo>
                <a:lnTo>
                  <a:pt x="4413631" y="139446"/>
                </a:lnTo>
                <a:lnTo>
                  <a:pt x="4433443" y="139446"/>
                </a:lnTo>
                <a:lnTo>
                  <a:pt x="4433443" y="119634"/>
                </a:lnTo>
                <a:close/>
              </a:path>
              <a:path w="4590415" h="1364614">
                <a:moveTo>
                  <a:pt x="4473067" y="119634"/>
                </a:moveTo>
                <a:lnTo>
                  <a:pt x="4453255" y="119634"/>
                </a:lnTo>
                <a:lnTo>
                  <a:pt x="4453255" y="139446"/>
                </a:lnTo>
                <a:lnTo>
                  <a:pt x="4473067" y="139446"/>
                </a:lnTo>
                <a:lnTo>
                  <a:pt x="4473067" y="119634"/>
                </a:lnTo>
                <a:close/>
              </a:path>
              <a:path w="4590415" h="1364614">
                <a:moveTo>
                  <a:pt x="4512691" y="119634"/>
                </a:moveTo>
                <a:lnTo>
                  <a:pt x="4492879" y="119634"/>
                </a:lnTo>
                <a:lnTo>
                  <a:pt x="4492879" y="139446"/>
                </a:lnTo>
                <a:lnTo>
                  <a:pt x="4512691" y="139446"/>
                </a:lnTo>
                <a:lnTo>
                  <a:pt x="4512691" y="119634"/>
                </a:lnTo>
                <a:close/>
              </a:path>
              <a:path w="4590415" h="1364614">
                <a:moveTo>
                  <a:pt x="4590415" y="129540"/>
                </a:moveTo>
                <a:lnTo>
                  <a:pt x="4567098" y="94437"/>
                </a:lnTo>
                <a:lnTo>
                  <a:pt x="4552315" y="91440"/>
                </a:lnTo>
                <a:lnTo>
                  <a:pt x="4537456" y="94437"/>
                </a:lnTo>
                <a:lnTo>
                  <a:pt x="4525353" y="102590"/>
                </a:lnTo>
                <a:lnTo>
                  <a:pt x="4517199" y="114693"/>
                </a:lnTo>
                <a:lnTo>
                  <a:pt x="4514215" y="129540"/>
                </a:lnTo>
                <a:lnTo>
                  <a:pt x="4517199" y="144399"/>
                </a:lnTo>
                <a:lnTo>
                  <a:pt x="4525353" y="156502"/>
                </a:lnTo>
                <a:lnTo>
                  <a:pt x="4537456" y="164655"/>
                </a:lnTo>
                <a:lnTo>
                  <a:pt x="4552315" y="167640"/>
                </a:lnTo>
                <a:lnTo>
                  <a:pt x="4567098" y="164655"/>
                </a:lnTo>
                <a:lnTo>
                  <a:pt x="4579213" y="156502"/>
                </a:lnTo>
                <a:lnTo>
                  <a:pt x="4587405" y="144399"/>
                </a:lnTo>
                <a:lnTo>
                  <a:pt x="4588408" y="139446"/>
                </a:lnTo>
                <a:lnTo>
                  <a:pt x="4590415" y="129540"/>
                </a:lnTo>
                <a:close/>
              </a:path>
            </a:pathLst>
          </a:custGeom>
          <a:solidFill>
            <a:srgbClr val="222C7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8615933" y="3708272"/>
            <a:ext cx="2753995" cy="1807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1B3181"/>
                </a:solidFill>
                <a:latin typeface="Arial"/>
                <a:cs typeface="Arial"/>
              </a:rPr>
              <a:t>Задание</a:t>
            </a:r>
            <a:r>
              <a:rPr sz="1800" b="1" spc="-40" dirty="0">
                <a:solidFill>
                  <a:srgbClr val="1B318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B3181"/>
                </a:solidFill>
                <a:latin typeface="Arial"/>
                <a:cs typeface="Arial"/>
              </a:rPr>
              <a:t>с</a:t>
            </a:r>
            <a:r>
              <a:rPr sz="1800" b="1" spc="-50" dirty="0">
                <a:solidFill>
                  <a:srgbClr val="1B318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B3181"/>
                </a:solidFill>
                <a:latin typeface="Arial"/>
                <a:cs typeface="Arial"/>
              </a:rPr>
              <a:t>развернутым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b="1" spc="-30" dirty="0">
                <a:solidFill>
                  <a:srgbClr val="1B3181"/>
                </a:solidFill>
                <a:latin typeface="Arial"/>
                <a:cs typeface="Arial"/>
              </a:rPr>
              <a:t>ответом</a:t>
            </a:r>
            <a:endParaRPr sz="1800">
              <a:latin typeface="Arial"/>
              <a:cs typeface="Arial"/>
            </a:endParaRPr>
          </a:p>
          <a:p>
            <a:pPr marL="241300" marR="304165" indent="-228600">
              <a:lnSpc>
                <a:spcPts val="1510"/>
              </a:lnSpc>
              <a:spcBef>
                <a:spcPts val="660"/>
              </a:spcBef>
              <a:buFont typeface="Wingdings"/>
              <a:buChar char=""/>
              <a:tabLst>
                <a:tab pos="241300" algn="l"/>
              </a:tabLst>
            </a:pPr>
            <a:r>
              <a:rPr sz="1400" spc="-5" dirty="0">
                <a:latin typeface="Microsoft Sans Serif"/>
                <a:cs typeface="Microsoft Sans Serif"/>
              </a:rPr>
              <a:t>Часть </a:t>
            </a:r>
            <a:r>
              <a:rPr sz="1400" dirty="0">
                <a:latin typeface="Microsoft Sans Serif"/>
                <a:cs typeface="Microsoft Sans Serif"/>
              </a:rPr>
              <a:t>3 </a:t>
            </a:r>
            <a:r>
              <a:rPr sz="1400" spc="-15" dirty="0">
                <a:latin typeface="Microsoft Sans Serif"/>
                <a:cs typeface="Microsoft Sans Serif"/>
              </a:rPr>
              <a:t>(альтернативное </a:t>
            </a:r>
            <a:r>
              <a:rPr sz="1400" spc="-1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задание </a:t>
            </a:r>
            <a:r>
              <a:rPr sz="1400" spc="-5" dirty="0">
                <a:latin typeface="Microsoft Sans Serif"/>
                <a:cs typeface="Microsoft Sans Serif"/>
              </a:rPr>
              <a:t>9) </a:t>
            </a:r>
            <a:r>
              <a:rPr sz="1400" spc="370" dirty="0">
                <a:latin typeface="Microsoft Sans Serif"/>
                <a:cs typeface="Microsoft Sans Serif"/>
              </a:rPr>
              <a:t>– </a:t>
            </a:r>
            <a:r>
              <a:rPr sz="1400" spc="-10" dirty="0">
                <a:latin typeface="Microsoft Sans Serif"/>
                <a:cs typeface="Microsoft Sans Serif"/>
              </a:rPr>
              <a:t>сочинение, </a:t>
            </a:r>
            <a:r>
              <a:rPr sz="1400" spc="-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которое </a:t>
            </a:r>
            <a:r>
              <a:rPr sz="1400" spc="-15" dirty="0">
                <a:latin typeface="Microsoft Sans Serif"/>
                <a:cs typeface="Microsoft Sans Serif"/>
              </a:rPr>
              <a:t>проверяет умение </a:t>
            </a:r>
            <a:r>
              <a:rPr sz="1400" spc="-360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создавать </a:t>
            </a:r>
            <a:r>
              <a:rPr sz="1400" spc="-5" dirty="0">
                <a:latin typeface="Microsoft Sans Serif"/>
                <a:cs typeface="Microsoft Sans Serif"/>
              </a:rPr>
              <a:t>собственное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высказывание </a:t>
            </a:r>
            <a:r>
              <a:rPr sz="1400" spc="-5" dirty="0">
                <a:latin typeface="Microsoft Sans Serif"/>
                <a:cs typeface="Microsoft Sans Serif"/>
              </a:rPr>
              <a:t>на основе </a:t>
            </a:r>
            <a:r>
              <a:rPr sz="1400" dirty="0">
                <a:latin typeface="Microsoft Sans Serif"/>
                <a:cs typeface="Microsoft Sans Serif"/>
              </a:rPr>
              <a:t> </a:t>
            </a:r>
            <a:r>
              <a:rPr sz="1400" spc="-15" dirty="0">
                <a:latin typeface="Microsoft Sans Serif"/>
                <a:cs typeface="Microsoft Sans Serif"/>
              </a:rPr>
              <a:t>прочитанного</a:t>
            </a:r>
            <a:r>
              <a:rPr sz="1400" spc="-35" dirty="0">
                <a:latin typeface="Microsoft Sans Serif"/>
                <a:cs typeface="Microsoft Sans Serif"/>
              </a:rPr>
              <a:t> </a:t>
            </a:r>
            <a:r>
              <a:rPr sz="1400" spc="-20" dirty="0">
                <a:latin typeface="Microsoft Sans Serif"/>
                <a:cs typeface="Microsoft Sans Serif"/>
              </a:rPr>
              <a:t>текста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15" name="object 15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40040" y="3680459"/>
            <a:ext cx="601979" cy="601980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11541252" y="6437908"/>
            <a:ext cx="264795" cy="26924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320"/>
              </a:spcBef>
            </a:pPr>
            <a:fld id="{81D60167-4931-47E6-BA6A-407CBD079E47}" type="slidenum">
              <a:rPr sz="1400" dirty="0">
                <a:solidFill>
                  <a:srgbClr val="888888"/>
                </a:solidFill>
                <a:latin typeface="Microsoft Sans Serif"/>
                <a:cs typeface="Microsoft Sans Serif"/>
              </a:rPr>
              <a:t>5</a:t>
            </a:fld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17" name="Рисунок 1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92545BEC-C085-4927-AD52-71966B145A4F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3842" y="376543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04215"/>
            <a:ext cx="9054465" cy="1091565"/>
          </a:xfrm>
          <a:custGeom>
            <a:avLst/>
            <a:gdLst/>
            <a:ahLst/>
            <a:cxnLst/>
            <a:rect l="l" t="t" r="r" b="b"/>
            <a:pathLst>
              <a:path w="9054465" h="1091565">
                <a:moveTo>
                  <a:pt x="9054084" y="0"/>
                </a:moveTo>
                <a:lnTo>
                  <a:pt x="0" y="0"/>
                </a:lnTo>
                <a:lnTo>
                  <a:pt x="0" y="1091183"/>
                </a:lnTo>
                <a:lnTo>
                  <a:pt x="9054084" y="1091183"/>
                </a:lnTo>
                <a:lnTo>
                  <a:pt x="9054084" y="0"/>
                </a:lnTo>
                <a:close/>
              </a:path>
            </a:pathLst>
          </a:custGeom>
          <a:solidFill>
            <a:srgbClr val="1B3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5430011" y="2007111"/>
            <a:ext cx="6743700" cy="4851400"/>
            <a:chOff x="5430011" y="2007111"/>
            <a:chExt cx="6743700" cy="4851400"/>
          </a:xfrm>
        </p:grpSpPr>
        <p:pic>
          <p:nvPicPr>
            <p:cNvPr id="4" name="object 4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23535" y="2007111"/>
              <a:ext cx="5250169" cy="485088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" name="object 5"/>
            <p:cNvSpPr/>
            <p:nvPr/>
          </p:nvSpPr>
          <p:spPr>
            <a:xfrm>
              <a:off x="5430012" y="3229355"/>
              <a:ext cx="1632585" cy="2135505"/>
            </a:xfrm>
            <a:custGeom>
              <a:avLst/>
              <a:gdLst/>
              <a:ahLst/>
              <a:cxnLst/>
              <a:rect l="l" t="t" r="r" b="b"/>
              <a:pathLst>
                <a:path w="1632584" h="2135504">
                  <a:moveTo>
                    <a:pt x="1582039" y="76200"/>
                  </a:moveTo>
                  <a:lnTo>
                    <a:pt x="228600" y="76200"/>
                  </a:lnTo>
                  <a:lnTo>
                    <a:pt x="228600" y="0"/>
                  </a:lnTo>
                  <a:lnTo>
                    <a:pt x="0" y="114300"/>
                  </a:lnTo>
                  <a:lnTo>
                    <a:pt x="228600" y="228600"/>
                  </a:lnTo>
                  <a:lnTo>
                    <a:pt x="228600" y="152400"/>
                  </a:lnTo>
                  <a:lnTo>
                    <a:pt x="1582039" y="152400"/>
                  </a:lnTo>
                  <a:lnTo>
                    <a:pt x="1582039" y="76200"/>
                  </a:lnTo>
                  <a:close/>
                </a:path>
                <a:path w="1632584" h="2135504">
                  <a:moveTo>
                    <a:pt x="1632331" y="1982724"/>
                  </a:moveTo>
                  <a:lnTo>
                    <a:pt x="278892" y="1982724"/>
                  </a:lnTo>
                  <a:lnTo>
                    <a:pt x="278892" y="1906524"/>
                  </a:lnTo>
                  <a:lnTo>
                    <a:pt x="50292" y="2020824"/>
                  </a:lnTo>
                  <a:lnTo>
                    <a:pt x="278892" y="2135124"/>
                  </a:lnTo>
                  <a:lnTo>
                    <a:pt x="278892" y="2058924"/>
                  </a:lnTo>
                  <a:lnTo>
                    <a:pt x="1632331" y="2058924"/>
                  </a:lnTo>
                  <a:lnTo>
                    <a:pt x="1632331" y="1982724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90882" y="335354"/>
            <a:ext cx="8863583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ru-RU" sz="2400" spc="114" dirty="0">
                <a:latin typeface="+mj-lt"/>
              </a:rPr>
              <a:t>Ч</a:t>
            </a:r>
            <a:r>
              <a:rPr sz="2400" spc="114" dirty="0" err="1">
                <a:latin typeface="+mj-lt"/>
              </a:rPr>
              <a:t>итательск</a:t>
            </a:r>
            <a:r>
              <a:rPr lang="ru-RU" sz="2400" spc="114" dirty="0" err="1">
                <a:latin typeface="+mj-lt"/>
              </a:rPr>
              <a:t>ая</a:t>
            </a:r>
            <a:r>
              <a:rPr sz="2400" spc="305" dirty="0">
                <a:latin typeface="+mj-lt"/>
              </a:rPr>
              <a:t> </a:t>
            </a:r>
            <a:r>
              <a:rPr sz="2400" spc="105" dirty="0" err="1">
                <a:latin typeface="+mj-lt"/>
              </a:rPr>
              <a:t>грамотност</a:t>
            </a:r>
            <a:r>
              <a:rPr lang="ru-RU" sz="2400" spc="105" dirty="0">
                <a:latin typeface="+mj-lt"/>
              </a:rPr>
              <a:t>ь как инструмент правильного понимания школьником текста и заданий к нему </a:t>
            </a:r>
            <a:endParaRPr sz="2800" dirty="0">
              <a:latin typeface="+mj-l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02071" y="1861184"/>
            <a:ext cx="186436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8440" marR="207645" indent="-1905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1B3181"/>
                </a:solidFill>
                <a:latin typeface="Arial"/>
                <a:cs typeface="Arial"/>
              </a:rPr>
              <a:t>Сплошной </a:t>
            </a:r>
            <a:r>
              <a:rPr sz="1800" b="1" spc="-5" dirty="0">
                <a:solidFill>
                  <a:srgbClr val="1B3181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1B3181"/>
                </a:solidFill>
                <a:latin typeface="Arial"/>
                <a:cs typeface="Arial"/>
              </a:rPr>
              <a:t>текст</a:t>
            </a:r>
            <a:r>
              <a:rPr sz="1800" b="1" spc="-5" dirty="0">
                <a:solidFill>
                  <a:srgbClr val="1B3181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1B3181"/>
                </a:solidFill>
                <a:latin typeface="Arial"/>
                <a:cs typeface="Arial"/>
              </a:rPr>
              <a:t>–</a:t>
            </a:r>
            <a:r>
              <a:rPr sz="1800" b="1" spc="-45" dirty="0">
                <a:solidFill>
                  <a:srgbClr val="1B3181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1B3181"/>
                </a:solidFill>
                <a:latin typeface="Arial"/>
                <a:cs typeface="Arial"/>
              </a:rPr>
              <a:t>текст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dirty="0">
                <a:solidFill>
                  <a:srgbClr val="1B3181"/>
                </a:solidFill>
                <a:latin typeface="Arial"/>
                <a:cs typeface="Arial"/>
              </a:rPr>
              <a:t>с</a:t>
            </a:r>
            <a:r>
              <a:rPr sz="1800" b="1" spc="-45" dirty="0">
                <a:solidFill>
                  <a:srgbClr val="1B3181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1B3181"/>
                </a:solidFill>
                <a:latin typeface="Arial"/>
                <a:cs typeface="Arial"/>
              </a:rPr>
              <a:t>графическими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spc="-15" dirty="0">
                <a:solidFill>
                  <a:srgbClr val="1B3181"/>
                </a:solidFill>
                <a:latin typeface="Arial"/>
                <a:cs typeface="Arial"/>
              </a:rPr>
              <a:t>элементами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00140" y="3832986"/>
            <a:ext cx="1271270" cy="104076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ctr">
              <a:lnSpc>
                <a:spcPts val="1939"/>
              </a:lnSpc>
              <a:spcBef>
                <a:spcPts val="345"/>
              </a:spcBef>
            </a:pPr>
            <a:r>
              <a:rPr sz="1800" b="1" spc="-15" dirty="0">
                <a:solidFill>
                  <a:srgbClr val="1B3181"/>
                </a:solidFill>
                <a:latin typeface="Arial"/>
                <a:cs typeface="Arial"/>
              </a:rPr>
              <a:t>Один</a:t>
            </a:r>
            <a:r>
              <a:rPr sz="1800" b="1" spc="-75" dirty="0">
                <a:solidFill>
                  <a:srgbClr val="1B3181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1B3181"/>
                </a:solidFill>
                <a:latin typeface="Arial"/>
                <a:cs typeface="Arial"/>
              </a:rPr>
              <a:t>текст </a:t>
            </a:r>
            <a:r>
              <a:rPr sz="1800" b="1" spc="-484" dirty="0">
                <a:solidFill>
                  <a:srgbClr val="1B3181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1B3181"/>
                </a:solidFill>
                <a:latin typeface="Arial"/>
                <a:cs typeface="Arial"/>
              </a:rPr>
              <a:t>или </a:t>
            </a:r>
            <a:r>
              <a:rPr sz="1800" b="1" dirty="0">
                <a:solidFill>
                  <a:srgbClr val="1B3181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1B3181"/>
                </a:solidFill>
                <a:latin typeface="Arial"/>
                <a:cs typeface="Arial"/>
              </a:rPr>
              <a:t>несколько </a:t>
            </a:r>
            <a:r>
              <a:rPr sz="1800" b="1" spc="-15" dirty="0">
                <a:solidFill>
                  <a:srgbClr val="1B3181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1B3181"/>
                </a:solidFill>
                <a:latin typeface="Arial"/>
                <a:cs typeface="Arial"/>
              </a:rPr>
              <a:t>текстов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91158" y="4797297"/>
            <a:ext cx="384619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36980" algn="l"/>
              </a:tabLst>
            </a:pPr>
            <a:r>
              <a:rPr sz="2400" spc="-25" dirty="0">
                <a:latin typeface="Microsoft Sans Serif"/>
                <a:cs typeface="Microsoft Sans Serif"/>
              </a:rPr>
              <a:t>Оценка	(факт </a:t>
            </a:r>
            <a:r>
              <a:rPr sz="2400" spc="630" dirty="0">
                <a:latin typeface="Microsoft Sans Serif"/>
                <a:cs typeface="Microsoft Sans Serif"/>
              </a:rPr>
              <a:t>– </a:t>
            </a:r>
            <a:r>
              <a:rPr sz="2400" spc="-15" dirty="0">
                <a:latin typeface="Microsoft Sans Serif"/>
                <a:cs typeface="Microsoft Sans Serif"/>
              </a:rPr>
              <a:t>мнение, </a:t>
            </a:r>
            <a:r>
              <a:rPr sz="2400" spc="-10" dirty="0">
                <a:latin typeface="Microsoft Sans Serif"/>
                <a:cs typeface="Microsoft Sans Serif"/>
              </a:rPr>
              <a:t> достоверность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источника, </a:t>
            </a:r>
            <a:r>
              <a:rPr sz="2400" spc="-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обоснование </a:t>
            </a:r>
            <a:r>
              <a:rPr sz="2400" spc="-15" dirty="0">
                <a:latin typeface="Microsoft Sans Serif"/>
                <a:cs typeface="Microsoft Sans Serif"/>
              </a:rPr>
              <a:t>собственного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выбора</a:t>
            </a:r>
            <a:r>
              <a:rPr sz="2400" spc="20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решения)</a:t>
            </a:r>
            <a:endParaRPr sz="2400">
              <a:latin typeface="Microsoft Sans Serif"/>
              <a:cs typeface="Microsoft Sans Serif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88036" y="1705355"/>
            <a:ext cx="954405" cy="955675"/>
            <a:chOff x="288036" y="1705355"/>
            <a:chExt cx="954405" cy="955675"/>
          </a:xfrm>
        </p:grpSpPr>
        <p:sp>
          <p:nvSpPr>
            <p:cNvPr id="11" name="object 11"/>
            <p:cNvSpPr/>
            <p:nvPr/>
          </p:nvSpPr>
          <p:spPr>
            <a:xfrm>
              <a:off x="294132" y="1711451"/>
              <a:ext cx="942340" cy="943610"/>
            </a:xfrm>
            <a:custGeom>
              <a:avLst/>
              <a:gdLst/>
              <a:ahLst/>
              <a:cxnLst/>
              <a:rect l="l" t="t" r="r" b="b"/>
              <a:pathLst>
                <a:path w="942340" h="943610">
                  <a:moveTo>
                    <a:pt x="470916" y="0"/>
                  </a:moveTo>
                  <a:lnTo>
                    <a:pt x="422766" y="2435"/>
                  </a:lnTo>
                  <a:lnTo>
                    <a:pt x="376008" y="9583"/>
                  </a:lnTo>
                  <a:lnTo>
                    <a:pt x="330878" y="21207"/>
                  </a:lnTo>
                  <a:lnTo>
                    <a:pt x="287612" y="37070"/>
                  </a:lnTo>
                  <a:lnTo>
                    <a:pt x="246447" y="56933"/>
                  </a:lnTo>
                  <a:lnTo>
                    <a:pt x="207620" y="80561"/>
                  </a:lnTo>
                  <a:lnTo>
                    <a:pt x="171368" y="107715"/>
                  </a:lnTo>
                  <a:lnTo>
                    <a:pt x="137926" y="138160"/>
                  </a:lnTo>
                  <a:lnTo>
                    <a:pt x="107533" y="171656"/>
                  </a:lnTo>
                  <a:lnTo>
                    <a:pt x="80424" y="207968"/>
                  </a:lnTo>
                  <a:lnTo>
                    <a:pt x="56836" y="246858"/>
                  </a:lnTo>
                  <a:lnTo>
                    <a:pt x="37006" y="288089"/>
                  </a:lnTo>
                  <a:lnTo>
                    <a:pt x="21171" y="331424"/>
                  </a:lnTo>
                  <a:lnTo>
                    <a:pt x="9567" y="376625"/>
                  </a:lnTo>
                  <a:lnTo>
                    <a:pt x="2431" y="423455"/>
                  </a:lnTo>
                  <a:lnTo>
                    <a:pt x="0" y="471677"/>
                  </a:lnTo>
                  <a:lnTo>
                    <a:pt x="2431" y="519900"/>
                  </a:lnTo>
                  <a:lnTo>
                    <a:pt x="9567" y="566730"/>
                  </a:lnTo>
                  <a:lnTo>
                    <a:pt x="21171" y="611931"/>
                  </a:lnTo>
                  <a:lnTo>
                    <a:pt x="37006" y="655266"/>
                  </a:lnTo>
                  <a:lnTo>
                    <a:pt x="56836" y="696497"/>
                  </a:lnTo>
                  <a:lnTo>
                    <a:pt x="80424" y="735387"/>
                  </a:lnTo>
                  <a:lnTo>
                    <a:pt x="107533" y="771699"/>
                  </a:lnTo>
                  <a:lnTo>
                    <a:pt x="137926" y="805195"/>
                  </a:lnTo>
                  <a:lnTo>
                    <a:pt x="171368" y="835640"/>
                  </a:lnTo>
                  <a:lnTo>
                    <a:pt x="207620" y="862794"/>
                  </a:lnTo>
                  <a:lnTo>
                    <a:pt x="246447" y="886422"/>
                  </a:lnTo>
                  <a:lnTo>
                    <a:pt x="287612" y="906285"/>
                  </a:lnTo>
                  <a:lnTo>
                    <a:pt x="330878" y="922148"/>
                  </a:lnTo>
                  <a:lnTo>
                    <a:pt x="376008" y="933772"/>
                  </a:lnTo>
                  <a:lnTo>
                    <a:pt x="422766" y="940920"/>
                  </a:lnTo>
                  <a:lnTo>
                    <a:pt x="470916" y="943356"/>
                  </a:lnTo>
                  <a:lnTo>
                    <a:pt x="519065" y="940920"/>
                  </a:lnTo>
                  <a:lnTo>
                    <a:pt x="565823" y="933772"/>
                  </a:lnTo>
                  <a:lnTo>
                    <a:pt x="610953" y="922148"/>
                  </a:lnTo>
                  <a:lnTo>
                    <a:pt x="654219" y="906285"/>
                  </a:lnTo>
                  <a:lnTo>
                    <a:pt x="695384" y="886422"/>
                  </a:lnTo>
                  <a:lnTo>
                    <a:pt x="734211" y="862794"/>
                  </a:lnTo>
                  <a:lnTo>
                    <a:pt x="770463" y="835640"/>
                  </a:lnTo>
                  <a:lnTo>
                    <a:pt x="803905" y="805195"/>
                  </a:lnTo>
                  <a:lnTo>
                    <a:pt x="834298" y="771699"/>
                  </a:lnTo>
                  <a:lnTo>
                    <a:pt x="861407" y="735387"/>
                  </a:lnTo>
                  <a:lnTo>
                    <a:pt x="884995" y="696497"/>
                  </a:lnTo>
                  <a:lnTo>
                    <a:pt x="904825" y="655266"/>
                  </a:lnTo>
                  <a:lnTo>
                    <a:pt x="920660" y="611931"/>
                  </a:lnTo>
                  <a:lnTo>
                    <a:pt x="932264" y="566730"/>
                  </a:lnTo>
                  <a:lnTo>
                    <a:pt x="939400" y="519900"/>
                  </a:lnTo>
                  <a:lnTo>
                    <a:pt x="941832" y="471677"/>
                  </a:lnTo>
                  <a:lnTo>
                    <a:pt x="939400" y="423455"/>
                  </a:lnTo>
                  <a:lnTo>
                    <a:pt x="932264" y="376625"/>
                  </a:lnTo>
                  <a:lnTo>
                    <a:pt x="920660" y="331424"/>
                  </a:lnTo>
                  <a:lnTo>
                    <a:pt x="904825" y="288089"/>
                  </a:lnTo>
                  <a:lnTo>
                    <a:pt x="884995" y="246858"/>
                  </a:lnTo>
                  <a:lnTo>
                    <a:pt x="861407" y="207968"/>
                  </a:lnTo>
                  <a:lnTo>
                    <a:pt x="834298" y="171656"/>
                  </a:lnTo>
                  <a:lnTo>
                    <a:pt x="803905" y="138160"/>
                  </a:lnTo>
                  <a:lnTo>
                    <a:pt x="770463" y="107715"/>
                  </a:lnTo>
                  <a:lnTo>
                    <a:pt x="734211" y="80561"/>
                  </a:lnTo>
                  <a:lnTo>
                    <a:pt x="695384" y="56933"/>
                  </a:lnTo>
                  <a:lnTo>
                    <a:pt x="654219" y="37070"/>
                  </a:lnTo>
                  <a:lnTo>
                    <a:pt x="610953" y="21207"/>
                  </a:lnTo>
                  <a:lnTo>
                    <a:pt x="565823" y="9583"/>
                  </a:lnTo>
                  <a:lnTo>
                    <a:pt x="519065" y="2435"/>
                  </a:lnTo>
                  <a:lnTo>
                    <a:pt x="470916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94132" y="1711451"/>
              <a:ext cx="942340" cy="943610"/>
            </a:xfrm>
            <a:custGeom>
              <a:avLst/>
              <a:gdLst/>
              <a:ahLst/>
              <a:cxnLst/>
              <a:rect l="l" t="t" r="r" b="b"/>
              <a:pathLst>
                <a:path w="942340" h="943610">
                  <a:moveTo>
                    <a:pt x="0" y="471677"/>
                  </a:moveTo>
                  <a:lnTo>
                    <a:pt x="2431" y="423455"/>
                  </a:lnTo>
                  <a:lnTo>
                    <a:pt x="9567" y="376625"/>
                  </a:lnTo>
                  <a:lnTo>
                    <a:pt x="21171" y="331424"/>
                  </a:lnTo>
                  <a:lnTo>
                    <a:pt x="37006" y="288089"/>
                  </a:lnTo>
                  <a:lnTo>
                    <a:pt x="56836" y="246858"/>
                  </a:lnTo>
                  <a:lnTo>
                    <a:pt x="80424" y="207968"/>
                  </a:lnTo>
                  <a:lnTo>
                    <a:pt x="107533" y="171656"/>
                  </a:lnTo>
                  <a:lnTo>
                    <a:pt x="137926" y="138160"/>
                  </a:lnTo>
                  <a:lnTo>
                    <a:pt x="171368" y="107715"/>
                  </a:lnTo>
                  <a:lnTo>
                    <a:pt x="207620" y="80561"/>
                  </a:lnTo>
                  <a:lnTo>
                    <a:pt x="246447" y="56933"/>
                  </a:lnTo>
                  <a:lnTo>
                    <a:pt x="287612" y="37070"/>
                  </a:lnTo>
                  <a:lnTo>
                    <a:pt x="330878" y="21207"/>
                  </a:lnTo>
                  <a:lnTo>
                    <a:pt x="376008" y="9583"/>
                  </a:lnTo>
                  <a:lnTo>
                    <a:pt x="422766" y="2435"/>
                  </a:lnTo>
                  <a:lnTo>
                    <a:pt x="470916" y="0"/>
                  </a:lnTo>
                  <a:lnTo>
                    <a:pt x="519065" y="2435"/>
                  </a:lnTo>
                  <a:lnTo>
                    <a:pt x="565823" y="9583"/>
                  </a:lnTo>
                  <a:lnTo>
                    <a:pt x="610953" y="21207"/>
                  </a:lnTo>
                  <a:lnTo>
                    <a:pt x="654219" y="37070"/>
                  </a:lnTo>
                  <a:lnTo>
                    <a:pt x="695384" y="56933"/>
                  </a:lnTo>
                  <a:lnTo>
                    <a:pt x="734211" y="80561"/>
                  </a:lnTo>
                  <a:lnTo>
                    <a:pt x="770463" y="107715"/>
                  </a:lnTo>
                  <a:lnTo>
                    <a:pt x="803905" y="138160"/>
                  </a:lnTo>
                  <a:lnTo>
                    <a:pt x="834298" y="171656"/>
                  </a:lnTo>
                  <a:lnTo>
                    <a:pt x="861407" y="207968"/>
                  </a:lnTo>
                  <a:lnTo>
                    <a:pt x="884995" y="246858"/>
                  </a:lnTo>
                  <a:lnTo>
                    <a:pt x="904825" y="288089"/>
                  </a:lnTo>
                  <a:lnTo>
                    <a:pt x="920660" y="331424"/>
                  </a:lnTo>
                  <a:lnTo>
                    <a:pt x="932264" y="376625"/>
                  </a:lnTo>
                  <a:lnTo>
                    <a:pt x="939400" y="423455"/>
                  </a:lnTo>
                  <a:lnTo>
                    <a:pt x="941832" y="471677"/>
                  </a:lnTo>
                  <a:lnTo>
                    <a:pt x="939400" y="519900"/>
                  </a:lnTo>
                  <a:lnTo>
                    <a:pt x="932264" y="566730"/>
                  </a:lnTo>
                  <a:lnTo>
                    <a:pt x="920660" y="611931"/>
                  </a:lnTo>
                  <a:lnTo>
                    <a:pt x="904825" y="655266"/>
                  </a:lnTo>
                  <a:lnTo>
                    <a:pt x="884995" y="696497"/>
                  </a:lnTo>
                  <a:lnTo>
                    <a:pt x="861407" y="735387"/>
                  </a:lnTo>
                  <a:lnTo>
                    <a:pt x="834298" y="771699"/>
                  </a:lnTo>
                  <a:lnTo>
                    <a:pt x="803905" y="805195"/>
                  </a:lnTo>
                  <a:lnTo>
                    <a:pt x="770463" y="835640"/>
                  </a:lnTo>
                  <a:lnTo>
                    <a:pt x="734211" y="862794"/>
                  </a:lnTo>
                  <a:lnTo>
                    <a:pt x="695384" y="886422"/>
                  </a:lnTo>
                  <a:lnTo>
                    <a:pt x="654219" y="906285"/>
                  </a:lnTo>
                  <a:lnTo>
                    <a:pt x="610953" y="922148"/>
                  </a:lnTo>
                  <a:lnTo>
                    <a:pt x="565823" y="933772"/>
                  </a:lnTo>
                  <a:lnTo>
                    <a:pt x="519065" y="940920"/>
                  </a:lnTo>
                  <a:lnTo>
                    <a:pt x="470916" y="943356"/>
                  </a:lnTo>
                  <a:lnTo>
                    <a:pt x="422766" y="940920"/>
                  </a:lnTo>
                  <a:lnTo>
                    <a:pt x="376008" y="933772"/>
                  </a:lnTo>
                  <a:lnTo>
                    <a:pt x="330878" y="922148"/>
                  </a:lnTo>
                  <a:lnTo>
                    <a:pt x="287612" y="906285"/>
                  </a:lnTo>
                  <a:lnTo>
                    <a:pt x="246447" y="886422"/>
                  </a:lnTo>
                  <a:lnTo>
                    <a:pt x="207620" y="862794"/>
                  </a:lnTo>
                  <a:lnTo>
                    <a:pt x="171368" y="835640"/>
                  </a:lnTo>
                  <a:lnTo>
                    <a:pt x="137926" y="805195"/>
                  </a:lnTo>
                  <a:lnTo>
                    <a:pt x="107533" y="771699"/>
                  </a:lnTo>
                  <a:lnTo>
                    <a:pt x="80424" y="735387"/>
                  </a:lnTo>
                  <a:lnTo>
                    <a:pt x="56836" y="696497"/>
                  </a:lnTo>
                  <a:lnTo>
                    <a:pt x="37006" y="655266"/>
                  </a:lnTo>
                  <a:lnTo>
                    <a:pt x="21171" y="611931"/>
                  </a:lnTo>
                  <a:lnTo>
                    <a:pt x="9567" y="566730"/>
                  </a:lnTo>
                  <a:lnTo>
                    <a:pt x="2431" y="519900"/>
                  </a:lnTo>
                  <a:lnTo>
                    <a:pt x="0" y="471677"/>
                  </a:lnTo>
                  <a:close/>
                </a:path>
              </a:pathLst>
            </a:custGeom>
            <a:ln w="12192">
              <a:solidFill>
                <a:srgbClr val="0033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8347" y="1897379"/>
              <a:ext cx="606552" cy="606551"/>
            </a:xfrm>
            <a:prstGeom prst="rect">
              <a:avLst/>
            </a:prstGeom>
          </p:spPr>
        </p:pic>
      </p:grpSp>
      <p:grpSp>
        <p:nvGrpSpPr>
          <p:cNvPr id="14" name="object 14"/>
          <p:cNvGrpSpPr/>
          <p:nvPr/>
        </p:nvGrpSpPr>
        <p:grpSpPr>
          <a:xfrm>
            <a:off x="303275" y="3236976"/>
            <a:ext cx="955675" cy="955675"/>
            <a:chOff x="303275" y="3236976"/>
            <a:chExt cx="955675" cy="955675"/>
          </a:xfrm>
        </p:grpSpPr>
        <p:sp>
          <p:nvSpPr>
            <p:cNvPr id="15" name="object 15"/>
            <p:cNvSpPr/>
            <p:nvPr/>
          </p:nvSpPr>
          <p:spPr>
            <a:xfrm>
              <a:off x="309371" y="3243072"/>
              <a:ext cx="943610" cy="943610"/>
            </a:xfrm>
            <a:custGeom>
              <a:avLst/>
              <a:gdLst/>
              <a:ahLst/>
              <a:cxnLst/>
              <a:rect l="l" t="t" r="r" b="b"/>
              <a:pathLst>
                <a:path w="943610" h="943610">
                  <a:moveTo>
                    <a:pt x="471678" y="0"/>
                  </a:moveTo>
                  <a:lnTo>
                    <a:pt x="423451" y="2435"/>
                  </a:lnTo>
                  <a:lnTo>
                    <a:pt x="376617" y="9583"/>
                  </a:lnTo>
                  <a:lnTo>
                    <a:pt x="331414" y="21207"/>
                  </a:lnTo>
                  <a:lnTo>
                    <a:pt x="288078" y="37070"/>
                  </a:lnTo>
                  <a:lnTo>
                    <a:pt x="246847" y="56933"/>
                  </a:lnTo>
                  <a:lnTo>
                    <a:pt x="207957" y="80561"/>
                  </a:lnTo>
                  <a:lnTo>
                    <a:pt x="171646" y="107715"/>
                  </a:lnTo>
                  <a:lnTo>
                    <a:pt x="138150" y="138160"/>
                  </a:lnTo>
                  <a:lnTo>
                    <a:pt x="107707" y="171656"/>
                  </a:lnTo>
                  <a:lnTo>
                    <a:pt x="80554" y="207968"/>
                  </a:lnTo>
                  <a:lnTo>
                    <a:pt x="56928" y="246858"/>
                  </a:lnTo>
                  <a:lnTo>
                    <a:pt x="37066" y="288089"/>
                  </a:lnTo>
                  <a:lnTo>
                    <a:pt x="21205" y="331424"/>
                  </a:lnTo>
                  <a:lnTo>
                    <a:pt x="9582" y="376625"/>
                  </a:lnTo>
                  <a:lnTo>
                    <a:pt x="2435" y="423455"/>
                  </a:lnTo>
                  <a:lnTo>
                    <a:pt x="0" y="471677"/>
                  </a:lnTo>
                  <a:lnTo>
                    <a:pt x="2435" y="519900"/>
                  </a:lnTo>
                  <a:lnTo>
                    <a:pt x="9582" y="566730"/>
                  </a:lnTo>
                  <a:lnTo>
                    <a:pt x="21205" y="611931"/>
                  </a:lnTo>
                  <a:lnTo>
                    <a:pt x="37066" y="655266"/>
                  </a:lnTo>
                  <a:lnTo>
                    <a:pt x="56928" y="696497"/>
                  </a:lnTo>
                  <a:lnTo>
                    <a:pt x="80554" y="735387"/>
                  </a:lnTo>
                  <a:lnTo>
                    <a:pt x="107707" y="771699"/>
                  </a:lnTo>
                  <a:lnTo>
                    <a:pt x="138150" y="805195"/>
                  </a:lnTo>
                  <a:lnTo>
                    <a:pt x="171646" y="835640"/>
                  </a:lnTo>
                  <a:lnTo>
                    <a:pt x="207957" y="862794"/>
                  </a:lnTo>
                  <a:lnTo>
                    <a:pt x="246847" y="886422"/>
                  </a:lnTo>
                  <a:lnTo>
                    <a:pt x="288078" y="906285"/>
                  </a:lnTo>
                  <a:lnTo>
                    <a:pt x="331414" y="922148"/>
                  </a:lnTo>
                  <a:lnTo>
                    <a:pt x="376617" y="933772"/>
                  </a:lnTo>
                  <a:lnTo>
                    <a:pt x="423451" y="940920"/>
                  </a:lnTo>
                  <a:lnTo>
                    <a:pt x="471678" y="943355"/>
                  </a:lnTo>
                  <a:lnTo>
                    <a:pt x="519904" y="940920"/>
                  </a:lnTo>
                  <a:lnTo>
                    <a:pt x="566738" y="933772"/>
                  </a:lnTo>
                  <a:lnTo>
                    <a:pt x="611941" y="922148"/>
                  </a:lnTo>
                  <a:lnTo>
                    <a:pt x="655277" y="906285"/>
                  </a:lnTo>
                  <a:lnTo>
                    <a:pt x="696508" y="886422"/>
                  </a:lnTo>
                  <a:lnTo>
                    <a:pt x="735398" y="862794"/>
                  </a:lnTo>
                  <a:lnTo>
                    <a:pt x="771709" y="835640"/>
                  </a:lnTo>
                  <a:lnTo>
                    <a:pt x="805205" y="805195"/>
                  </a:lnTo>
                  <a:lnTo>
                    <a:pt x="835648" y="771699"/>
                  </a:lnTo>
                  <a:lnTo>
                    <a:pt x="862801" y="735387"/>
                  </a:lnTo>
                  <a:lnTo>
                    <a:pt x="886427" y="696497"/>
                  </a:lnTo>
                  <a:lnTo>
                    <a:pt x="906289" y="655266"/>
                  </a:lnTo>
                  <a:lnTo>
                    <a:pt x="922150" y="611931"/>
                  </a:lnTo>
                  <a:lnTo>
                    <a:pt x="933773" y="566730"/>
                  </a:lnTo>
                  <a:lnTo>
                    <a:pt x="940920" y="519900"/>
                  </a:lnTo>
                  <a:lnTo>
                    <a:pt x="943356" y="471677"/>
                  </a:lnTo>
                  <a:lnTo>
                    <a:pt x="940920" y="423455"/>
                  </a:lnTo>
                  <a:lnTo>
                    <a:pt x="933773" y="376625"/>
                  </a:lnTo>
                  <a:lnTo>
                    <a:pt x="922150" y="331424"/>
                  </a:lnTo>
                  <a:lnTo>
                    <a:pt x="906289" y="288089"/>
                  </a:lnTo>
                  <a:lnTo>
                    <a:pt x="886427" y="246858"/>
                  </a:lnTo>
                  <a:lnTo>
                    <a:pt x="862801" y="207968"/>
                  </a:lnTo>
                  <a:lnTo>
                    <a:pt x="835648" y="171656"/>
                  </a:lnTo>
                  <a:lnTo>
                    <a:pt x="805205" y="138160"/>
                  </a:lnTo>
                  <a:lnTo>
                    <a:pt x="771709" y="107715"/>
                  </a:lnTo>
                  <a:lnTo>
                    <a:pt x="735398" y="80561"/>
                  </a:lnTo>
                  <a:lnTo>
                    <a:pt x="696508" y="56933"/>
                  </a:lnTo>
                  <a:lnTo>
                    <a:pt x="655277" y="37070"/>
                  </a:lnTo>
                  <a:lnTo>
                    <a:pt x="611941" y="21207"/>
                  </a:lnTo>
                  <a:lnTo>
                    <a:pt x="566738" y="9583"/>
                  </a:lnTo>
                  <a:lnTo>
                    <a:pt x="519904" y="2435"/>
                  </a:lnTo>
                  <a:lnTo>
                    <a:pt x="471678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09371" y="3243072"/>
              <a:ext cx="943610" cy="943610"/>
            </a:xfrm>
            <a:custGeom>
              <a:avLst/>
              <a:gdLst/>
              <a:ahLst/>
              <a:cxnLst/>
              <a:rect l="l" t="t" r="r" b="b"/>
              <a:pathLst>
                <a:path w="943610" h="943610">
                  <a:moveTo>
                    <a:pt x="0" y="471677"/>
                  </a:moveTo>
                  <a:lnTo>
                    <a:pt x="2435" y="423455"/>
                  </a:lnTo>
                  <a:lnTo>
                    <a:pt x="9582" y="376625"/>
                  </a:lnTo>
                  <a:lnTo>
                    <a:pt x="21205" y="331424"/>
                  </a:lnTo>
                  <a:lnTo>
                    <a:pt x="37066" y="288089"/>
                  </a:lnTo>
                  <a:lnTo>
                    <a:pt x="56928" y="246858"/>
                  </a:lnTo>
                  <a:lnTo>
                    <a:pt x="80554" y="207968"/>
                  </a:lnTo>
                  <a:lnTo>
                    <a:pt x="107707" y="171656"/>
                  </a:lnTo>
                  <a:lnTo>
                    <a:pt x="138150" y="138160"/>
                  </a:lnTo>
                  <a:lnTo>
                    <a:pt x="171646" y="107715"/>
                  </a:lnTo>
                  <a:lnTo>
                    <a:pt x="207957" y="80561"/>
                  </a:lnTo>
                  <a:lnTo>
                    <a:pt x="246847" y="56933"/>
                  </a:lnTo>
                  <a:lnTo>
                    <a:pt x="288078" y="37070"/>
                  </a:lnTo>
                  <a:lnTo>
                    <a:pt x="331414" y="21207"/>
                  </a:lnTo>
                  <a:lnTo>
                    <a:pt x="376617" y="9583"/>
                  </a:lnTo>
                  <a:lnTo>
                    <a:pt x="423451" y="2435"/>
                  </a:lnTo>
                  <a:lnTo>
                    <a:pt x="471678" y="0"/>
                  </a:lnTo>
                  <a:lnTo>
                    <a:pt x="519904" y="2435"/>
                  </a:lnTo>
                  <a:lnTo>
                    <a:pt x="566738" y="9583"/>
                  </a:lnTo>
                  <a:lnTo>
                    <a:pt x="611941" y="21207"/>
                  </a:lnTo>
                  <a:lnTo>
                    <a:pt x="655277" y="37070"/>
                  </a:lnTo>
                  <a:lnTo>
                    <a:pt x="696508" y="56933"/>
                  </a:lnTo>
                  <a:lnTo>
                    <a:pt x="735398" y="80561"/>
                  </a:lnTo>
                  <a:lnTo>
                    <a:pt x="771709" y="107715"/>
                  </a:lnTo>
                  <a:lnTo>
                    <a:pt x="805205" y="138160"/>
                  </a:lnTo>
                  <a:lnTo>
                    <a:pt x="835648" y="171656"/>
                  </a:lnTo>
                  <a:lnTo>
                    <a:pt x="862801" y="207968"/>
                  </a:lnTo>
                  <a:lnTo>
                    <a:pt x="886427" y="246858"/>
                  </a:lnTo>
                  <a:lnTo>
                    <a:pt x="906289" y="288089"/>
                  </a:lnTo>
                  <a:lnTo>
                    <a:pt x="922150" y="331424"/>
                  </a:lnTo>
                  <a:lnTo>
                    <a:pt x="933773" y="376625"/>
                  </a:lnTo>
                  <a:lnTo>
                    <a:pt x="940920" y="423455"/>
                  </a:lnTo>
                  <a:lnTo>
                    <a:pt x="943356" y="471677"/>
                  </a:lnTo>
                  <a:lnTo>
                    <a:pt x="940920" y="519900"/>
                  </a:lnTo>
                  <a:lnTo>
                    <a:pt x="933773" y="566730"/>
                  </a:lnTo>
                  <a:lnTo>
                    <a:pt x="922150" y="611931"/>
                  </a:lnTo>
                  <a:lnTo>
                    <a:pt x="906289" y="655266"/>
                  </a:lnTo>
                  <a:lnTo>
                    <a:pt x="886427" y="696497"/>
                  </a:lnTo>
                  <a:lnTo>
                    <a:pt x="862801" y="735387"/>
                  </a:lnTo>
                  <a:lnTo>
                    <a:pt x="835648" y="771699"/>
                  </a:lnTo>
                  <a:lnTo>
                    <a:pt x="805205" y="805195"/>
                  </a:lnTo>
                  <a:lnTo>
                    <a:pt x="771709" y="835640"/>
                  </a:lnTo>
                  <a:lnTo>
                    <a:pt x="735398" y="862794"/>
                  </a:lnTo>
                  <a:lnTo>
                    <a:pt x="696508" y="886422"/>
                  </a:lnTo>
                  <a:lnTo>
                    <a:pt x="655277" y="906285"/>
                  </a:lnTo>
                  <a:lnTo>
                    <a:pt x="611941" y="922148"/>
                  </a:lnTo>
                  <a:lnTo>
                    <a:pt x="566738" y="933772"/>
                  </a:lnTo>
                  <a:lnTo>
                    <a:pt x="519904" y="940920"/>
                  </a:lnTo>
                  <a:lnTo>
                    <a:pt x="471678" y="943355"/>
                  </a:lnTo>
                  <a:lnTo>
                    <a:pt x="423451" y="940920"/>
                  </a:lnTo>
                  <a:lnTo>
                    <a:pt x="376617" y="933772"/>
                  </a:lnTo>
                  <a:lnTo>
                    <a:pt x="331414" y="922148"/>
                  </a:lnTo>
                  <a:lnTo>
                    <a:pt x="288078" y="906285"/>
                  </a:lnTo>
                  <a:lnTo>
                    <a:pt x="246847" y="886422"/>
                  </a:lnTo>
                  <a:lnTo>
                    <a:pt x="207957" y="862794"/>
                  </a:lnTo>
                  <a:lnTo>
                    <a:pt x="171646" y="835640"/>
                  </a:lnTo>
                  <a:lnTo>
                    <a:pt x="138150" y="805195"/>
                  </a:lnTo>
                  <a:lnTo>
                    <a:pt x="107707" y="771699"/>
                  </a:lnTo>
                  <a:lnTo>
                    <a:pt x="80554" y="735387"/>
                  </a:lnTo>
                  <a:lnTo>
                    <a:pt x="56928" y="696497"/>
                  </a:lnTo>
                  <a:lnTo>
                    <a:pt x="37066" y="655266"/>
                  </a:lnTo>
                  <a:lnTo>
                    <a:pt x="21205" y="611931"/>
                  </a:lnTo>
                  <a:lnTo>
                    <a:pt x="9582" y="566730"/>
                  </a:lnTo>
                  <a:lnTo>
                    <a:pt x="2435" y="519900"/>
                  </a:lnTo>
                  <a:lnTo>
                    <a:pt x="0" y="471677"/>
                  </a:lnTo>
                  <a:close/>
                </a:path>
              </a:pathLst>
            </a:custGeom>
            <a:ln w="12192">
              <a:solidFill>
                <a:srgbClr val="0033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2543" y="3476244"/>
              <a:ext cx="487680" cy="487679"/>
            </a:xfrm>
            <a:prstGeom prst="rect">
              <a:avLst/>
            </a:prstGeom>
          </p:spPr>
        </p:pic>
      </p:grpSp>
      <p:grpSp>
        <p:nvGrpSpPr>
          <p:cNvPr id="18" name="object 18"/>
          <p:cNvGrpSpPr/>
          <p:nvPr/>
        </p:nvGrpSpPr>
        <p:grpSpPr>
          <a:xfrm>
            <a:off x="297179" y="4881371"/>
            <a:ext cx="955675" cy="955675"/>
            <a:chOff x="297179" y="4881371"/>
            <a:chExt cx="955675" cy="955675"/>
          </a:xfrm>
        </p:grpSpPr>
        <p:sp>
          <p:nvSpPr>
            <p:cNvPr id="19" name="object 19"/>
            <p:cNvSpPr/>
            <p:nvPr/>
          </p:nvSpPr>
          <p:spPr>
            <a:xfrm>
              <a:off x="303275" y="4887467"/>
              <a:ext cx="943610" cy="943610"/>
            </a:xfrm>
            <a:custGeom>
              <a:avLst/>
              <a:gdLst/>
              <a:ahLst/>
              <a:cxnLst/>
              <a:rect l="l" t="t" r="r" b="b"/>
              <a:pathLst>
                <a:path w="943610" h="943610">
                  <a:moveTo>
                    <a:pt x="471678" y="0"/>
                  </a:moveTo>
                  <a:lnTo>
                    <a:pt x="423451" y="2435"/>
                  </a:lnTo>
                  <a:lnTo>
                    <a:pt x="376617" y="9583"/>
                  </a:lnTo>
                  <a:lnTo>
                    <a:pt x="331414" y="21207"/>
                  </a:lnTo>
                  <a:lnTo>
                    <a:pt x="288078" y="37070"/>
                  </a:lnTo>
                  <a:lnTo>
                    <a:pt x="246847" y="56933"/>
                  </a:lnTo>
                  <a:lnTo>
                    <a:pt x="207957" y="80561"/>
                  </a:lnTo>
                  <a:lnTo>
                    <a:pt x="171646" y="107715"/>
                  </a:lnTo>
                  <a:lnTo>
                    <a:pt x="138150" y="138160"/>
                  </a:lnTo>
                  <a:lnTo>
                    <a:pt x="107707" y="171656"/>
                  </a:lnTo>
                  <a:lnTo>
                    <a:pt x="80554" y="207968"/>
                  </a:lnTo>
                  <a:lnTo>
                    <a:pt x="56928" y="246858"/>
                  </a:lnTo>
                  <a:lnTo>
                    <a:pt x="37066" y="288089"/>
                  </a:lnTo>
                  <a:lnTo>
                    <a:pt x="21205" y="331424"/>
                  </a:lnTo>
                  <a:lnTo>
                    <a:pt x="9582" y="376625"/>
                  </a:lnTo>
                  <a:lnTo>
                    <a:pt x="2435" y="423455"/>
                  </a:lnTo>
                  <a:lnTo>
                    <a:pt x="0" y="471677"/>
                  </a:lnTo>
                  <a:lnTo>
                    <a:pt x="2435" y="519904"/>
                  </a:lnTo>
                  <a:lnTo>
                    <a:pt x="9582" y="566738"/>
                  </a:lnTo>
                  <a:lnTo>
                    <a:pt x="21205" y="611941"/>
                  </a:lnTo>
                  <a:lnTo>
                    <a:pt x="37066" y="655277"/>
                  </a:lnTo>
                  <a:lnTo>
                    <a:pt x="56928" y="696508"/>
                  </a:lnTo>
                  <a:lnTo>
                    <a:pt x="80554" y="735398"/>
                  </a:lnTo>
                  <a:lnTo>
                    <a:pt x="107707" y="771709"/>
                  </a:lnTo>
                  <a:lnTo>
                    <a:pt x="138150" y="805205"/>
                  </a:lnTo>
                  <a:lnTo>
                    <a:pt x="171646" y="835648"/>
                  </a:lnTo>
                  <a:lnTo>
                    <a:pt x="207957" y="862801"/>
                  </a:lnTo>
                  <a:lnTo>
                    <a:pt x="246847" y="886427"/>
                  </a:lnTo>
                  <a:lnTo>
                    <a:pt x="288078" y="906289"/>
                  </a:lnTo>
                  <a:lnTo>
                    <a:pt x="331414" y="922150"/>
                  </a:lnTo>
                  <a:lnTo>
                    <a:pt x="376617" y="933773"/>
                  </a:lnTo>
                  <a:lnTo>
                    <a:pt x="423451" y="940920"/>
                  </a:lnTo>
                  <a:lnTo>
                    <a:pt x="471678" y="943355"/>
                  </a:lnTo>
                  <a:lnTo>
                    <a:pt x="519904" y="940920"/>
                  </a:lnTo>
                  <a:lnTo>
                    <a:pt x="566738" y="933773"/>
                  </a:lnTo>
                  <a:lnTo>
                    <a:pt x="611941" y="922150"/>
                  </a:lnTo>
                  <a:lnTo>
                    <a:pt x="655277" y="906289"/>
                  </a:lnTo>
                  <a:lnTo>
                    <a:pt x="696508" y="886427"/>
                  </a:lnTo>
                  <a:lnTo>
                    <a:pt x="735398" y="862801"/>
                  </a:lnTo>
                  <a:lnTo>
                    <a:pt x="771709" y="835648"/>
                  </a:lnTo>
                  <a:lnTo>
                    <a:pt x="805205" y="805205"/>
                  </a:lnTo>
                  <a:lnTo>
                    <a:pt x="835648" y="771709"/>
                  </a:lnTo>
                  <a:lnTo>
                    <a:pt x="862801" y="735398"/>
                  </a:lnTo>
                  <a:lnTo>
                    <a:pt x="886427" y="696508"/>
                  </a:lnTo>
                  <a:lnTo>
                    <a:pt x="906289" y="655277"/>
                  </a:lnTo>
                  <a:lnTo>
                    <a:pt x="922150" y="611941"/>
                  </a:lnTo>
                  <a:lnTo>
                    <a:pt x="933773" y="566738"/>
                  </a:lnTo>
                  <a:lnTo>
                    <a:pt x="940920" y="519904"/>
                  </a:lnTo>
                  <a:lnTo>
                    <a:pt x="943356" y="471677"/>
                  </a:lnTo>
                  <a:lnTo>
                    <a:pt x="940920" y="423455"/>
                  </a:lnTo>
                  <a:lnTo>
                    <a:pt x="933773" y="376625"/>
                  </a:lnTo>
                  <a:lnTo>
                    <a:pt x="922150" y="331424"/>
                  </a:lnTo>
                  <a:lnTo>
                    <a:pt x="906289" y="288089"/>
                  </a:lnTo>
                  <a:lnTo>
                    <a:pt x="886427" y="246858"/>
                  </a:lnTo>
                  <a:lnTo>
                    <a:pt x="862801" y="207968"/>
                  </a:lnTo>
                  <a:lnTo>
                    <a:pt x="835648" y="171656"/>
                  </a:lnTo>
                  <a:lnTo>
                    <a:pt x="805205" y="138160"/>
                  </a:lnTo>
                  <a:lnTo>
                    <a:pt x="771709" y="107715"/>
                  </a:lnTo>
                  <a:lnTo>
                    <a:pt x="735398" y="80561"/>
                  </a:lnTo>
                  <a:lnTo>
                    <a:pt x="696508" y="56933"/>
                  </a:lnTo>
                  <a:lnTo>
                    <a:pt x="655277" y="37070"/>
                  </a:lnTo>
                  <a:lnTo>
                    <a:pt x="611941" y="21207"/>
                  </a:lnTo>
                  <a:lnTo>
                    <a:pt x="566738" y="9583"/>
                  </a:lnTo>
                  <a:lnTo>
                    <a:pt x="519904" y="2435"/>
                  </a:lnTo>
                  <a:lnTo>
                    <a:pt x="471678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03275" y="4887467"/>
              <a:ext cx="943610" cy="943610"/>
            </a:xfrm>
            <a:custGeom>
              <a:avLst/>
              <a:gdLst/>
              <a:ahLst/>
              <a:cxnLst/>
              <a:rect l="l" t="t" r="r" b="b"/>
              <a:pathLst>
                <a:path w="943610" h="943610">
                  <a:moveTo>
                    <a:pt x="0" y="471677"/>
                  </a:moveTo>
                  <a:lnTo>
                    <a:pt x="2435" y="423455"/>
                  </a:lnTo>
                  <a:lnTo>
                    <a:pt x="9582" y="376625"/>
                  </a:lnTo>
                  <a:lnTo>
                    <a:pt x="21205" y="331424"/>
                  </a:lnTo>
                  <a:lnTo>
                    <a:pt x="37066" y="288089"/>
                  </a:lnTo>
                  <a:lnTo>
                    <a:pt x="56928" y="246858"/>
                  </a:lnTo>
                  <a:lnTo>
                    <a:pt x="80554" y="207968"/>
                  </a:lnTo>
                  <a:lnTo>
                    <a:pt x="107707" y="171656"/>
                  </a:lnTo>
                  <a:lnTo>
                    <a:pt x="138150" y="138160"/>
                  </a:lnTo>
                  <a:lnTo>
                    <a:pt x="171646" y="107715"/>
                  </a:lnTo>
                  <a:lnTo>
                    <a:pt x="207957" y="80561"/>
                  </a:lnTo>
                  <a:lnTo>
                    <a:pt x="246847" y="56933"/>
                  </a:lnTo>
                  <a:lnTo>
                    <a:pt x="288078" y="37070"/>
                  </a:lnTo>
                  <a:lnTo>
                    <a:pt x="331414" y="21207"/>
                  </a:lnTo>
                  <a:lnTo>
                    <a:pt x="376617" y="9583"/>
                  </a:lnTo>
                  <a:lnTo>
                    <a:pt x="423451" y="2435"/>
                  </a:lnTo>
                  <a:lnTo>
                    <a:pt x="471678" y="0"/>
                  </a:lnTo>
                  <a:lnTo>
                    <a:pt x="519904" y="2435"/>
                  </a:lnTo>
                  <a:lnTo>
                    <a:pt x="566738" y="9583"/>
                  </a:lnTo>
                  <a:lnTo>
                    <a:pt x="611941" y="21207"/>
                  </a:lnTo>
                  <a:lnTo>
                    <a:pt x="655277" y="37070"/>
                  </a:lnTo>
                  <a:lnTo>
                    <a:pt x="696508" y="56933"/>
                  </a:lnTo>
                  <a:lnTo>
                    <a:pt x="735398" y="80561"/>
                  </a:lnTo>
                  <a:lnTo>
                    <a:pt x="771709" y="107715"/>
                  </a:lnTo>
                  <a:lnTo>
                    <a:pt x="805205" y="138160"/>
                  </a:lnTo>
                  <a:lnTo>
                    <a:pt x="835648" y="171656"/>
                  </a:lnTo>
                  <a:lnTo>
                    <a:pt x="862801" y="207968"/>
                  </a:lnTo>
                  <a:lnTo>
                    <a:pt x="886427" y="246858"/>
                  </a:lnTo>
                  <a:lnTo>
                    <a:pt x="906289" y="288089"/>
                  </a:lnTo>
                  <a:lnTo>
                    <a:pt x="922150" y="331424"/>
                  </a:lnTo>
                  <a:lnTo>
                    <a:pt x="933773" y="376625"/>
                  </a:lnTo>
                  <a:lnTo>
                    <a:pt x="940920" y="423455"/>
                  </a:lnTo>
                  <a:lnTo>
                    <a:pt x="943356" y="471677"/>
                  </a:lnTo>
                  <a:lnTo>
                    <a:pt x="940920" y="519904"/>
                  </a:lnTo>
                  <a:lnTo>
                    <a:pt x="933773" y="566738"/>
                  </a:lnTo>
                  <a:lnTo>
                    <a:pt x="922150" y="611941"/>
                  </a:lnTo>
                  <a:lnTo>
                    <a:pt x="906289" y="655277"/>
                  </a:lnTo>
                  <a:lnTo>
                    <a:pt x="886427" y="696508"/>
                  </a:lnTo>
                  <a:lnTo>
                    <a:pt x="862801" y="735398"/>
                  </a:lnTo>
                  <a:lnTo>
                    <a:pt x="835648" y="771709"/>
                  </a:lnTo>
                  <a:lnTo>
                    <a:pt x="805205" y="805205"/>
                  </a:lnTo>
                  <a:lnTo>
                    <a:pt x="771709" y="835648"/>
                  </a:lnTo>
                  <a:lnTo>
                    <a:pt x="735398" y="862801"/>
                  </a:lnTo>
                  <a:lnTo>
                    <a:pt x="696508" y="886427"/>
                  </a:lnTo>
                  <a:lnTo>
                    <a:pt x="655277" y="906289"/>
                  </a:lnTo>
                  <a:lnTo>
                    <a:pt x="611941" y="922150"/>
                  </a:lnTo>
                  <a:lnTo>
                    <a:pt x="566738" y="933773"/>
                  </a:lnTo>
                  <a:lnTo>
                    <a:pt x="519904" y="940920"/>
                  </a:lnTo>
                  <a:lnTo>
                    <a:pt x="471678" y="943355"/>
                  </a:lnTo>
                  <a:lnTo>
                    <a:pt x="423451" y="940920"/>
                  </a:lnTo>
                  <a:lnTo>
                    <a:pt x="376617" y="933773"/>
                  </a:lnTo>
                  <a:lnTo>
                    <a:pt x="331414" y="922150"/>
                  </a:lnTo>
                  <a:lnTo>
                    <a:pt x="288078" y="906289"/>
                  </a:lnTo>
                  <a:lnTo>
                    <a:pt x="246847" y="886427"/>
                  </a:lnTo>
                  <a:lnTo>
                    <a:pt x="207957" y="862801"/>
                  </a:lnTo>
                  <a:lnTo>
                    <a:pt x="171646" y="835648"/>
                  </a:lnTo>
                  <a:lnTo>
                    <a:pt x="138150" y="805205"/>
                  </a:lnTo>
                  <a:lnTo>
                    <a:pt x="107707" y="771709"/>
                  </a:lnTo>
                  <a:lnTo>
                    <a:pt x="80554" y="735398"/>
                  </a:lnTo>
                  <a:lnTo>
                    <a:pt x="56928" y="696508"/>
                  </a:lnTo>
                  <a:lnTo>
                    <a:pt x="37066" y="655277"/>
                  </a:lnTo>
                  <a:lnTo>
                    <a:pt x="21205" y="611941"/>
                  </a:lnTo>
                  <a:lnTo>
                    <a:pt x="9582" y="566738"/>
                  </a:lnTo>
                  <a:lnTo>
                    <a:pt x="2435" y="519904"/>
                  </a:lnTo>
                  <a:lnTo>
                    <a:pt x="0" y="471677"/>
                  </a:lnTo>
                  <a:close/>
                </a:path>
              </a:pathLst>
            </a:custGeom>
            <a:ln w="12192">
              <a:solidFill>
                <a:srgbClr val="0033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9392" y="5085587"/>
              <a:ext cx="606552" cy="606552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1399158" y="1794128"/>
            <a:ext cx="34575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Microsoft Sans Serif"/>
                <a:cs typeface="Microsoft Sans Serif"/>
              </a:rPr>
              <a:t>Понимание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spc="-35" dirty="0">
                <a:latin typeface="Microsoft Sans Serif"/>
                <a:cs typeface="Microsoft Sans Serif"/>
              </a:rPr>
              <a:t>буквального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смысла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20" dirty="0">
                <a:latin typeface="Microsoft Sans Serif"/>
                <a:cs typeface="Microsoft Sans Serif"/>
              </a:rPr>
              <a:t>содержания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99158" y="2981705"/>
            <a:ext cx="314833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latin typeface="Microsoft Sans Serif"/>
                <a:cs typeface="Microsoft Sans Serif"/>
              </a:rPr>
              <a:t>Интерпретация</a:t>
            </a:r>
            <a:r>
              <a:rPr sz="2400" spc="40" dirty="0">
                <a:latin typeface="Microsoft Sans Serif"/>
                <a:cs typeface="Microsoft Sans Serif"/>
              </a:rPr>
              <a:t> </a:t>
            </a:r>
            <a:r>
              <a:rPr sz="2400" spc="630" dirty="0">
                <a:latin typeface="Microsoft Sans Serif"/>
                <a:cs typeface="Microsoft Sans Serif"/>
              </a:rPr>
              <a:t>– </a:t>
            </a:r>
            <a:r>
              <a:rPr sz="2400" spc="63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толкование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5" dirty="0">
                <a:latin typeface="Microsoft Sans Serif"/>
                <a:cs typeface="Microsoft Sans Serif"/>
              </a:rPr>
              <a:t>смысла </a:t>
            </a:r>
            <a:r>
              <a:rPr sz="240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(объяснение</a:t>
            </a:r>
            <a:r>
              <a:rPr sz="2400" spc="25" dirty="0">
                <a:latin typeface="Microsoft Sans Serif"/>
                <a:cs typeface="Microsoft Sans Serif"/>
              </a:rPr>
              <a:t> </a:t>
            </a:r>
            <a:r>
              <a:rPr sz="2400" dirty="0">
                <a:latin typeface="Microsoft Sans Serif"/>
                <a:cs typeface="Microsoft Sans Serif"/>
              </a:rPr>
              <a:t>с</a:t>
            </a:r>
            <a:r>
              <a:rPr sz="2400" spc="10" dirty="0">
                <a:latin typeface="Microsoft Sans Serif"/>
                <a:cs typeface="Microsoft Sans Serif"/>
              </a:rPr>
              <a:t> </a:t>
            </a:r>
            <a:r>
              <a:rPr sz="2400" spc="-15" dirty="0">
                <a:latin typeface="Microsoft Sans Serif"/>
                <a:cs typeface="Microsoft Sans Serif"/>
              </a:rPr>
              <a:t>опорой </a:t>
            </a:r>
            <a:r>
              <a:rPr sz="2400" spc="-625" dirty="0">
                <a:latin typeface="Microsoft Sans Serif"/>
                <a:cs typeface="Microsoft Sans Serif"/>
              </a:rPr>
              <a:t> </a:t>
            </a:r>
            <a:r>
              <a:rPr sz="2400" spc="-10" dirty="0">
                <a:latin typeface="Microsoft Sans Serif"/>
                <a:cs typeface="Microsoft Sans Serif"/>
              </a:rPr>
              <a:t>на</a:t>
            </a:r>
            <a:r>
              <a:rPr sz="2400" spc="15" dirty="0">
                <a:latin typeface="Microsoft Sans Serif"/>
                <a:cs typeface="Microsoft Sans Serif"/>
              </a:rPr>
              <a:t> </a:t>
            </a:r>
            <a:r>
              <a:rPr sz="2400" spc="-25" dirty="0">
                <a:latin typeface="Microsoft Sans Serif"/>
                <a:cs typeface="Microsoft Sans Serif"/>
              </a:rPr>
              <a:t>текст)</a:t>
            </a:r>
            <a:endParaRPr sz="2400">
              <a:latin typeface="Microsoft Sans Serif"/>
              <a:cs typeface="Microsoft Sans Serif"/>
            </a:endParaRPr>
          </a:p>
        </p:txBody>
      </p:sp>
      <p:pic>
        <p:nvPicPr>
          <p:cNvPr id="24" name="object 24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37804" y="2564892"/>
            <a:ext cx="3247644" cy="2252472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11541252" y="6437908"/>
            <a:ext cx="264795" cy="26924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320"/>
              </a:spcBef>
            </a:pPr>
            <a:fld id="{81D60167-4931-47E6-BA6A-407CBD079E47}" type="slidenum">
              <a:rPr sz="1400" dirty="0">
                <a:solidFill>
                  <a:srgbClr val="888888"/>
                </a:solidFill>
                <a:latin typeface="Microsoft Sans Serif"/>
                <a:cs typeface="Microsoft Sans Serif"/>
              </a:rPr>
              <a:t>6</a:t>
            </a:fld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26" name="Рисунок 2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EAD1A3E-663B-4620-B0B1-4C5684289B81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3842" y="376543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4"/>
          <p:cNvGrpSpPr/>
          <p:nvPr/>
        </p:nvGrpSpPr>
        <p:grpSpPr>
          <a:xfrm>
            <a:off x="2681097" y="2023491"/>
            <a:ext cx="5796915" cy="4834890"/>
            <a:chOff x="2681097" y="2023491"/>
            <a:chExt cx="5796915" cy="4834890"/>
          </a:xfrm>
        </p:grpSpPr>
        <p:pic>
          <p:nvPicPr>
            <p:cNvPr id="5" name="object 5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82211" y="3507486"/>
              <a:ext cx="4192524" cy="335051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object 6"/>
            <p:cNvSpPr/>
            <p:nvPr/>
          </p:nvSpPr>
          <p:spPr>
            <a:xfrm>
              <a:off x="3776853" y="2679318"/>
              <a:ext cx="4700905" cy="2487295"/>
            </a:xfrm>
            <a:custGeom>
              <a:avLst/>
              <a:gdLst/>
              <a:ahLst/>
              <a:cxnLst/>
              <a:rect l="l" t="t" r="r" b="b"/>
              <a:pathLst>
                <a:path w="4700905" h="2487295">
                  <a:moveTo>
                    <a:pt x="4700905" y="2486914"/>
                  </a:moveTo>
                  <a:lnTo>
                    <a:pt x="4556506" y="60960"/>
                  </a:lnTo>
                  <a:lnTo>
                    <a:pt x="2466022" y="612241"/>
                  </a:lnTo>
                  <a:lnTo>
                    <a:pt x="144272" y="0"/>
                  </a:lnTo>
                  <a:lnTo>
                    <a:pt x="0" y="2425954"/>
                  </a:lnTo>
                  <a:lnTo>
                    <a:pt x="2307145" y="802030"/>
                  </a:lnTo>
                  <a:lnTo>
                    <a:pt x="4700905" y="24869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81097" y="2023490"/>
              <a:ext cx="5796915" cy="3392170"/>
            </a:xfrm>
            <a:custGeom>
              <a:avLst/>
              <a:gdLst/>
              <a:ahLst/>
              <a:cxnLst/>
              <a:rect l="l" t="t" r="r" b="b"/>
              <a:pathLst>
                <a:path w="5796915" h="3392170">
                  <a:moveTo>
                    <a:pt x="76200" y="2771394"/>
                  </a:moveTo>
                  <a:lnTo>
                    <a:pt x="52946" y="2736291"/>
                  </a:lnTo>
                  <a:lnTo>
                    <a:pt x="38100" y="2733294"/>
                  </a:lnTo>
                  <a:lnTo>
                    <a:pt x="23241" y="2736291"/>
                  </a:lnTo>
                  <a:lnTo>
                    <a:pt x="11137" y="2744444"/>
                  </a:lnTo>
                  <a:lnTo>
                    <a:pt x="2984" y="2756547"/>
                  </a:lnTo>
                  <a:lnTo>
                    <a:pt x="0" y="2771394"/>
                  </a:lnTo>
                  <a:lnTo>
                    <a:pt x="2984" y="2786253"/>
                  </a:lnTo>
                  <a:lnTo>
                    <a:pt x="11137" y="2798356"/>
                  </a:lnTo>
                  <a:lnTo>
                    <a:pt x="23241" y="2806509"/>
                  </a:lnTo>
                  <a:lnTo>
                    <a:pt x="38100" y="2809494"/>
                  </a:lnTo>
                  <a:lnTo>
                    <a:pt x="52946" y="2806509"/>
                  </a:lnTo>
                  <a:lnTo>
                    <a:pt x="65049" y="2798356"/>
                  </a:lnTo>
                  <a:lnTo>
                    <a:pt x="73202" y="2786253"/>
                  </a:lnTo>
                  <a:lnTo>
                    <a:pt x="74282" y="2780919"/>
                  </a:lnTo>
                  <a:lnTo>
                    <a:pt x="76200" y="2771394"/>
                  </a:lnTo>
                  <a:close/>
                </a:path>
                <a:path w="5796915" h="3392170">
                  <a:moveTo>
                    <a:pt x="95250" y="2761869"/>
                  </a:moveTo>
                  <a:lnTo>
                    <a:pt x="76200" y="2761869"/>
                  </a:lnTo>
                  <a:lnTo>
                    <a:pt x="76200" y="2771394"/>
                  </a:lnTo>
                  <a:lnTo>
                    <a:pt x="76200" y="2780919"/>
                  </a:lnTo>
                  <a:lnTo>
                    <a:pt x="95250" y="2780919"/>
                  </a:lnTo>
                  <a:lnTo>
                    <a:pt x="95250" y="2761869"/>
                  </a:lnTo>
                  <a:close/>
                </a:path>
                <a:path w="5796915" h="3392170">
                  <a:moveTo>
                    <a:pt x="133350" y="2761869"/>
                  </a:moveTo>
                  <a:lnTo>
                    <a:pt x="114300" y="2761869"/>
                  </a:lnTo>
                  <a:lnTo>
                    <a:pt x="114300" y="2780919"/>
                  </a:lnTo>
                  <a:lnTo>
                    <a:pt x="133350" y="2780919"/>
                  </a:lnTo>
                  <a:lnTo>
                    <a:pt x="133350" y="2761869"/>
                  </a:lnTo>
                  <a:close/>
                </a:path>
                <a:path w="5796915" h="3392170">
                  <a:moveTo>
                    <a:pt x="171450" y="2761869"/>
                  </a:moveTo>
                  <a:lnTo>
                    <a:pt x="152400" y="2761869"/>
                  </a:lnTo>
                  <a:lnTo>
                    <a:pt x="152400" y="2780919"/>
                  </a:lnTo>
                  <a:lnTo>
                    <a:pt x="171450" y="2780919"/>
                  </a:lnTo>
                  <a:lnTo>
                    <a:pt x="171450" y="2761869"/>
                  </a:lnTo>
                  <a:close/>
                </a:path>
                <a:path w="5796915" h="3392170">
                  <a:moveTo>
                    <a:pt x="209550" y="2761869"/>
                  </a:moveTo>
                  <a:lnTo>
                    <a:pt x="190500" y="2761869"/>
                  </a:lnTo>
                  <a:lnTo>
                    <a:pt x="190500" y="2780919"/>
                  </a:lnTo>
                  <a:lnTo>
                    <a:pt x="209550" y="2780919"/>
                  </a:lnTo>
                  <a:lnTo>
                    <a:pt x="209550" y="2761869"/>
                  </a:lnTo>
                  <a:close/>
                </a:path>
                <a:path w="5796915" h="3392170">
                  <a:moveTo>
                    <a:pt x="247650" y="2761869"/>
                  </a:moveTo>
                  <a:lnTo>
                    <a:pt x="228600" y="2761869"/>
                  </a:lnTo>
                  <a:lnTo>
                    <a:pt x="228600" y="2780919"/>
                  </a:lnTo>
                  <a:lnTo>
                    <a:pt x="247650" y="2780919"/>
                  </a:lnTo>
                  <a:lnTo>
                    <a:pt x="247650" y="2761869"/>
                  </a:lnTo>
                  <a:close/>
                </a:path>
                <a:path w="5796915" h="3392170">
                  <a:moveTo>
                    <a:pt x="285750" y="2761869"/>
                  </a:moveTo>
                  <a:lnTo>
                    <a:pt x="266700" y="2761869"/>
                  </a:lnTo>
                  <a:lnTo>
                    <a:pt x="266700" y="2780919"/>
                  </a:lnTo>
                  <a:lnTo>
                    <a:pt x="285750" y="2780919"/>
                  </a:lnTo>
                  <a:lnTo>
                    <a:pt x="285750" y="2761869"/>
                  </a:lnTo>
                  <a:close/>
                </a:path>
                <a:path w="5796915" h="3392170">
                  <a:moveTo>
                    <a:pt x="323850" y="2761869"/>
                  </a:moveTo>
                  <a:lnTo>
                    <a:pt x="304800" y="2761869"/>
                  </a:lnTo>
                  <a:lnTo>
                    <a:pt x="304800" y="2780919"/>
                  </a:lnTo>
                  <a:lnTo>
                    <a:pt x="323850" y="2780919"/>
                  </a:lnTo>
                  <a:lnTo>
                    <a:pt x="323850" y="2761869"/>
                  </a:lnTo>
                  <a:close/>
                </a:path>
                <a:path w="5796915" h="3392170">
                  <a:moveTo>
                    <a:pt x="361950" y="2761869"/>
                  </a:moveTo>
                  <a:lnTo>
                    <a:pt x="342900" y="2761869"/>
                  </a:lnTo>
                  <a:lnTo>
                    <a:pt x="342900" y="2780919"/>
                  </a:lnTo>
                  <a:lnTo>
                    <a:pt x="361950" y="2780919"/>
                  </a:lnTo>
                  <a:lnTo>
                    <a:pt x="361950" y="2761869"/>
                  </a:lnTo>
                  <a:close/>
                </a:path>
                <a:path w="5796915" h="3392170">
                  <a:moveTo>
                    <a:pt x="400050" y="2761869"/>
                  </a:moveTo>
                  <a:lnTo>
                    <a:pt x="381000" y="2761869"/>
                  </a:lnTo>
                  <a:lnTo>
                    <a:pt x="381000" y="2780919"/>
                  </a:lnTo>
                  <a:lnTo>
                    <a:pt x="400050" y="2780919"/>
                  </a:lnTo>
                  <a:lnTo>
                    <a:pt x="400050" y="2761869"/>
                  </a:lnTo>
                  <a:close/>
                </a:path>
                <a:path w="5796915" h="3392170">
                  <a:moveTo>
                    <a:pt x="438150" y="2761869"/>
                  </a:moveTo>
                  <a:lnTo>
                    <a:pt x="419100" y="2761869"/>
                  </a:lnTo>
                  <a:lnTo>
                    <a:pt x="419100" y="2780919"/>
                  </a:lnTo>
                  <a:lnTo>
                    <a:pt x="438150" y="2780919"/>
                  </a:lnTo>
                  <a:lnTo>
                    <a:pt x="438150" y="2761869"/>
                  </a:lnTo>
                  <a:close/>
                </a:path>
                <a:path w="5796915" h="3392170">
                  <a:moveTo>
                    <a:pt x="476250" y="2761869"/>
                  </a:moveTo>
                  <a:lnTo>
                    <a:pt x="457200" y="2761869"/>
                  </a:lnTo>
                  <a:lnTo>
                    <a:pt x="457200" y="2780919"/>
                  </a:lnTo>
                  <a:lnTo>
                    <a:pt x="476250" y="2780919"/>
                  </a:lnTo>
                  <a:lnTo>
                    <a:pt x="476250" y="2761869"/>
                  </a:lnTo>
                  <a:close/>
                </a:path>
                <a:path w="5796915" h="3392170">
                  <a:moveTo>
                    <a:pt x="514350" y="2761869"/>
                  </a:moveTo>
                  <a:lnTo>
                    <a:pt x="495300" y="2761869"/>
                  </a:lnTo>
                  <a:lnTo>
                    <a:pt x="495300" y="2780919"/>
                  </a:lnTo>
                  <a:lnTo>
                    <a:pt x="514350" y="2780919"/>
                  </a:lnTo>
                  <a:lnTo>
                    <a:pt x="514350" y="2761869"/>
                  </a:lnTo>
                  <a:close/>
                </a:path>
                <a:path w="5796915" h="3392170">
                  <a:moveTo>
                    <a:pt x="552450" y="2761869"/>
                  </a:moveTo>
                  <a:lnTo>
                    <a:pt x="533400" y="2761869"/>
                  </a:lnTo>
                  <a:lnTo>
                    <a:pt x="533400" y="2780919"/>
                  </a:lnTo>
                  <a:lnTo>
                    <a:pt x="552450" y="2780919"/>
                  </a:lnTo>
                  <a:lnTo>
                    <a:pt x="552450" y="2761869"/>
                  </a:lnTo>
                  <a:close/>
                </a:path>
                <a:path w="5796915" h="3392170">
                  <a:moveTo>
                    <a:pt x="580631" y="3343275"/>
                  </a:moveTo>
                  <a:lnTo>
                    <a:pt x="561594" y="3343275"/>
                  </a:lnTo>
                  <a:lnTo>
                    <a:pt x="561594" y="3363595"/>
                  </a:lnTo>
                  <a:lnTo>
                    <a:pt x="579374" y="3363595"/>
                  </a:lnTo>
                  <a:lnTo>
                    <a:pt x="579374" y="3352812"/>
                  </a:lnTo>
                  <a:lnTo>
                    <a:pt x="580631" y="3354070"/>
                  </a:lnTo>
                  <a:lnTo>
                    <a:pt x="580631" y="3344545"/>
                  </a:lnTo>
                  <a:lnTo>
                    <a:pt x="580631" y="3343275"/>
                  </a:lnTo>
                  <a:close/>
                </a:path>
                <a:path w="5796915" h="3392170">
                  <a:moveTo>
                    <a:pt x="580631" y="3305175"/>
                  </a:moveTo>
                  <a:lnTo>
                    <a:pt x="561594" y="3305175"/>
                  </a:lnTo>
                  <a:lnTo>
                    <a:pt x="561594" y="3324225"/>
                  </a:lnTo>
                  <a:lnTo>
                    <a:pt x="580631" y="3324225"/>
                  </a:lnTo>
                  <a:lnTo>
                    <a:pt x="580631" y="3305175"/>
                  </a:lnTo>
                  <a:close/>
                </a:path>
                <a:path w="5796915" h="3392170">
                  <a:moveTo>
                    <a:pt x="580631" y="3267075"/>
                  </a:moveTo>
                  <a:lnTo>
                    <a:pt x="561594" y="3267075"/>
                  </a:lnTo>
                  <a:lnTo>
                    <a:pt x="561594" y="3286125"/>
                  </a:lnTo>
                  <a:lnTo>
                    <a:pt x="580631" y="3286125"/>
                  </a:lnTo>
                  <a:lnTo>
                    <a:pt x="580631" y="3267075"/>
                  </a:lnTo>
                  <a:close/>
                </a:path>
                <a:path w="5796915" h="3392170">
                  <a:moveTo>
                    <a:pt x="580631" y="3228975"/>
                  </a:moveTo>
                  <a:lnTo>
                    <a:pt x="561594" y="3228975"/>
                  </a:lnTo>
                  <a:lnTo>
                    <a:pt x="561594" y="3248025"/>
                  </a:lnTo>
                  <a:lnTo>
                    <a:pt x="580631" y="3248025"/>
                  </a:lnTo>
                  <a:lnTo>
                    <a:pt x="580631" y="3228975"/>
                  </a:lnTo>
                  <a:close/>
                </a:path>
                <a:path w="5796915" h="3392170">
                  <a:moveTo>
                    <a:pt x="580631" y="3190887"/>
                  </a:moveTo>
                  <a:lnTo>
                    <a:pt x="561594" y="3190887"/>
                  </a:lnTo>
                  <a:lnTo>
                    <a:pt x="561594" y="3209925"/>
                  </a:lnTo>
                  <a:lnTo>
                    <a:pt x="580631" y="3209925"/>
                  </a:lnTo>
                  <a:lnTo>
                    <a:pt x="580631" y="3190887"/>
                  </a:lnTo>
                  <a:close/>
                </a:path>
                <a:path w="5796915" h="3392170">
                  <a:moveTo>
                    <a:pt x="580631" y="3152775"/>
                  </a:moveTo>
                  <a:lnTo>
                    <a:pt x="561594" y="3152775"/>
                  </a:lnTo>
                  <a:lnTo>
                    <a:pt x="561594" y="3171837"/>
                  </a:lnTo>
                  <a:lnTo>
                    <a:pt x="580631" y="3171837"/>
                  </a:lnTo>
                  <a:lnTo>
                    <a:pt x="580631" y="3152775"/>
                  </a:lnTo>
                  <a:close/>
                </a:path>
                <a:path w="5796915" h="3392170">
                  <a:moveTo>
                    <a:pt x="580631" y="3114675"/>
                  </a:moveTo>
                  <a:lnTo>
                    <a:pt x="561594" y="3114675"/>
                  </a:lnTo>
                  <a:lnTo>
                    <a:pt x="561594" y="3133725"/>
                  </a:lnTo>
                  <a:lnTo>
                    <a:pt x="580631" y="3133725"/>
                  </a:lnTo>
                  <a:lnTo>
                    <a:pt x="580631" y="3114675"/>
                  </a:lnTo>
                  <a:close/>
                </a:path>
                <a:path w="5796915" h="3392170">
                  <a:moveTo>
                    <a:pt x="580631" y="3076575"/>
                  </a:moveTo>
                  <a:lnTo>
                    <a:pt x="561594" y="3076575"/>
                  </a:lnTo>
                  <a:lnTo>
                    <a:pt x="561594" y="3095625"/>
                  </a:lnTo>
                  <a:lnTo>
                    <a:pt x="580631" y="3095625"/>
                  </a:lnTo>
                  <a:lnTo>
                    <a:pt x="580631" y="3076575"/>
                  </a:lnTo>
                  <a:close/>
                </a:path>
                <a:path w="5796915" h="3392170">
                  <a:moveTo>
                    <a:pt x="580631" y="3038475"/>
                  </a:moveTo>
                  <a:lnTo>
                    <a:pt x="561594" y="3038475"/>
                  </a:lnTo>
                  <a:lnTo>
                    <a:pt x="561594" y="3057525"/>
                  </a:lnTo>
                  <a:lnTo>
                    <a:pt x="580631" y="3057525"/>
                  </a:lnTo>
                  <a:lnTo>
                    <a:pt x="580631" y="3038475"/>
                  </a:lnTo>
                  <a:close/>
                </a:path>
                <a:path w="5796915" h="3392170">
                  <a:moveTo>
                    <a:pt x="580631" y="3000375"/>
                  </a:moveTo>
                  <a:lnTo>
                    <a:pt x="561594" y="3000375"/>
                  </a:lnTo>
                  <a:lnTo>
                    <a:pt x="561594" y="3019425"/>
                  </a:lnTo>
                  <a:lnTo>
                    <a:pt x="580631" y="3019425"/>
                  </a:lnTo>
                  <a:lnTo>
                    <a:pt x="580631" y="3000375"/>
                  </a:lnTo>
                  <a:close/>
                </a:path>
                <a:path w="5796915" h="3392170">
                  <a:moveTo>
                    <a:pt x="580631" y="2962275"/>
                  </a:moveTo>
                  <a:lnTo>
                    <a:pt x="561594" y="2962275"/>
                  </a:lnTo>
                  <a:lnTo>
                    <a:pt x="561594" y="2981325"/>
                  </a:lnTo>
                  <a:lnTo>
                    <a:pt x="580631" y="2981325"/>
                  </a:lnTo>
                  <a:lnTo>
                    <a:pt x="580631" y="2962275"/>
                  </a:lnTo>
                  <a:close/>
                </a:path>
                <a:path w="5796915" h="3392170">
                  <a:moveTo>
                    <a:pt x="580631" y="2924175"/>
                  </a:moveTo>
                  <a:lnTo>
                    <a:pt x="561594" y="2924175"/>
                  </a:lnTo>
                  <a:lnTo>
                    <a:pt x="561594" y="2943225"/>
                  </a:lnTo>
                  <a:lnTo>
                    <a:pt x="580631" y="2943225"/>
                  </a:lnTo>
                  <a:lnTo>
                    <a:pt x="580631" y="2924175"/>
                  </a:lnTo>
                  <a:close/>
                </a:path>
                <a:path w="5796915" h="3392170">
                  <a:moveTo>
                    <a:pt x="580631" y="2886075"/>
                  </a:moveTo>
                  <a:lnTo>
                    <a:pt x="561594" y="2886075"/>
                  </a:lnTo>
                  <a:lnTo>
                    <a:pt x="561594" y="2905125"/>
                  </a:lnTo>
                  <a:lnTo>
                    <a:pt x="580631" y="2905125"/>
                  </a:lnTo>
                  <a:lnTo>
                    <a:pt x="580631" y="2886075"/>
                  </a:lnTo>
                  <a:close/>
                </a:path>
                <a:path w="5796915" h="3392170">
                  <a:moveTo>
                    <a:pt x="580631" y="2847975"/>
                  </a:moveTo>
                  <a:lnTo>
                    <a:pt x="561594" y="2847975"/>
                  </a:lnTo>
                  <a:lnTo>
                    <a:pt x="561594" y="2867025"/>
                  </a:lnTo>
                  <a:lnTo>
                    <a:pt x="580631" y="2867025"/>
                  </a:lnTo>
                  <a:lnTo>
                    <a:pt x="580631" y="2847975"/>
                  </a:lnTo>
                  <a:close/>
                </a:path>
                <a:path w="5796915" h="3392170">
                  <a:moveTo>
                    <a:pt x="580631" y="2809875"/>
                  </a:moveTo>
                  <a:lnTo>
                    <a:pt x="561594" y="2809875"/>
                  </a:lnTo>
                  <a:lnTo>
                    <a:pt x="561594" y="2828925"/>
                  </a:lnTo>
                  <a:lnTo>
                    <a:pt x="580631" y="2828925"/>
                  </a:lnTo>
                  <a:lnTo>
                    <a:pt x="580631" y="2809875"/>
                  </a:lnTo>
                  <a:close/>
                </a:path>
                <a:path w="5796915" h="3392170">
                  <a:moveTo>
                    <a:pt x="580631" y="2771775"/>
                  </a:moveTo>
                  <a:lnTo>
                    <a:pt x="561594" y="2771775"/>
                  </a:lnTo>
                  <a:lnTo>
                    <a:pt x="561594" y="2790825"/>
                  </a:lnTo>
                  <a:lnTo>
                    <a:pt x="580631" y="2790825"/>
                  </a:lnTo>
                  <a:lnTo>
                    <a:pt x="580631" y="2771775"/>
                  </a:lnTo>
                  <a:close/>
                </a:path>
                <a:path w="5796915" h="3392170">
                  <a:moveTo>
                    <a:pt x="617474" y="3344545"/>
                  </a:moveTo>
                  <a:lnTo>
                    <a:pt x="598424" y="3344545"/>
                  </a:lnTo>
                  <a:lnTo>
                    <a:pt x="598424" y="3363595"/>
                  </a:lnTo>
                  <a:lnTo>
                    <a:pt x="617474" y="3363595"/>
                  </a:lnTo>
                  <a:lnTo>
                    <a:pt x="617474" y="3344545"/>
                  </a:lnTo>
                  <a:close/>
                </a:path>
                <a:path w="5796915" h="3392170">
                  <a:moveTo>
                    <a:pt x="655574" y="3344545"/>
                  </a:moveTo>
                  <a:lnTo>
                    <a:pt x="636524" y="3344545"/>
                  </a:lnTo>
                  <a:lnTo>
                    <a:pt x="636524" y="3363595"/>
                  </a:lnTo>
                  <a:lnTo>
                    <a:pt x="655574" y="3363595"/>
                  </a:lnTo>
                  <a:lnTo>
                    <a:pt x="655574" y="3344545"/>
                  </a:lnTo>
                  <a:close/>
                </a:path>
                <a:path w="5796915" h="3392170">
                  <a:moveTo>
                    <a:pt x="693674" y="3344545"/>
                  </a:moveTo>
                  <a:lnTo>
                    <a:pt x="674624" y="3344545"/>
                  </a:lnTo>
                  <a:lnTo>
                    <a:pt x="674624" y="3363595"/>
                  </a:lnTo>
                  <a:lnTo>
                    <a:pt x="693674" y="3363595"/>
                  </a:lnTo>
                  <a:lnTo>
                    <a:pt x="693674" y="3344545"/>
                  </a:lnTo>
                  <a:close/>
                </a:path>
                <a:path w="5796915" h="3392170">
                  <a:moveTo>
                    <a:pt x="731774" y="3344545"/>
                  </a:moveTo>
                  <a:lnTo>
                    <a:pt x="712724" y="3344545"/>
                  </a:lnTo>
                  <a:lnTo>
                    <a:pt x="712724" y="3363595"/>
                  </a:lnTo>
                  <a:lnTo>
                    <a:pt x="731774" y="3363595"/>
                  </a:lnTo>
                  <a:lnTo>
                    <a:pt x="731774" y="3344545"/>
                  </a:lnTo>
                  <a:close/>
                </a:path>
                <a:path w="5796915" h="3392170">
                  <a:moveTo>
                    <a:pt x="769874" y="3344545"/>
                  </a:moveTo>
                  <a:lnTo>
                    <a:pt x="750824" y="3344545"/>
                  </a:lnTo>
                  <a:lnTo>
                    <a:pt x="750824" y="3363595"/>
                  </a:lnTo>
                  <a:lnTo>
                    <a:pt x="769874" y="3363595"/>
                  </a:lnTo>
                  <a:lnTo>
                    <a:pt x="769874" y="3344545"/>
                  </a:lnTo>
                  <a:close/>
                </a:path>
                <a:path w="5796915" h="3392170">
                  <a:moveTo>
                    <a:pt x="807974" y="3344545"/>
                  </a:moveTo>
                  <a:lnTo>
                    <a:pt x="788924" y="3344545"/>
                  </a:lnTo>
                  <a:lnTo>
                    <a:pt x="788924" y="3363595"/>
                  </a:lnTo>
                  <a:lnTo>
                    <a:pt x="807974" y="3363595"/>
                  </a:lnTo>
                  <a:lnTo>
                    <a:pt x="807974" y="3344545"/>
                  </a:lnTo>
                  <a:close/>
                </a:path>
                <a:path w="5796915" h="3392170">
                  <a:moveTo>
                    <a:pt x="846074" y="3344545"/>
                  </a:moveTo>
                  <a:lnTo>
                    <a:pt x="827024" y="3344545"/>
                  </a:lnTo>
                  <a:lnTo>
                    <a:pt x="827024" y="3363595"/>
                  </a:lnTo>
                  <a:lnTo>
                    <a:pt x="846074" y="3363595"/>
                  </a:lnTo>
                  <a:lnTo>
                    <a:pt x="846074" y="3344545"/>
                  </a:lnTo>
                  <a:close/>
                </a:path>
                <a:path w="5796915" h="3392170">
                  <a:moveTo>
                    <a:pt x="884174" y="3344545"/>
                  </a:moveTo>
                  <a:lnTo>
                    <a:pt x="865124" y="3344545"/>
                  </a:lnTo>
                  <a:lnTo>
                    <a:pt x="865124" y="3363595"/>
                  </a:lnTo>
                  <a:lnTo>
                    <a:pt x="884174" y="3363595"/>
                  </a:lnTo>
                  <a:lnTo>
                    <a:pt x="884174" y="3344545"/>
                  </a:lnTo>
                  <a:close/>
                </a:path>
                <a:path w="5796915" h="3392170">
                  <a:moveTo>
                    <a:pt x="922274" y="3344545"/>
                  </a:moveTo>
                  <a:lnTo>
                    <a:pt x="903224" y="3344545"/>
                  </a:lnTo>
                  <a:lnTo>
                    <a:pt x="903224" y="3363595"/>
                  </a:lnTo>
                  <a:lnTo>
                    <a:pt x="922274" y="3363595"/>
                  </a:lnTo>
                  <a:lnTo>
                    <a:pt x="922274" y="3344545"/>
                  </a:lnTo>
                  <a:close/>
                </a:path>
                <a:path w="5796915" h="3392170">
                  <a:moveTo>
                    <a:pt x="960374" y="3344545"/>
                  </a:moveTo>
                  <a:lnTo>
                    <a:pt x="941324" y="3344545"/>
                  </a:lnTo>
                  <a:lnTo>
                    <a:pt x="941324" y="3363595"/>
                  </a:lnTo>
                  <a:lnTo>
                    <a:pt x="960374" y="3363595"/>
                  </a:lnTo>
                  <a:lnTo>
                    <a:pt x="960374" y="3344545"/>
                  </a:lnTo>
                  <a:close/>
                </a:path>
                <a:path w="5796915" h="3392170">
                  <a:moveTo>
                    <a:pt x="998474" y="3344545"/>
                  </a:moveTo>
                  <a:lnTo>
                    <a:pt x="979424" y="3344545"/>
                  </a:lnTo>
                  <a:lnTo>
                    <a:pt x="979424" y="3363595"/>
                  </a:lnTo>
                  <a:lnTo>
                    <a:pt x="998474" y="3363595"/>
                  </a:lnTo>
                  <a:lnTo>
                    <a:pt x="998474" y="3344545"/>
                  </a:lnTo>
                  <a:close/>
                </a:path>
                <a:path w="5796915" h="3392170">
                  <a:moveTo>
                    <a:pt x="1036574" y="3344545"/>
                  </a:moveTo>
                  <a:lnTo>
                    <a:pt x="1017524" y="3344545"/>
                  </a:lnTo>
                  <a:lnTo>
                    <a:pt x="1017524" y="3363595"/>
                  </a:lnTo>
                  <a:lnTo>
                    <a:pt x="1036574" y="3363595"/>
                  </a:lnTo>
                  <a:lnTo>
                    <a:pt x="1036574" y="3344545"/>
                  </a:lnTo>
                  <a:close/>
                </a:path>
                <a:path w="5796915" h="3392170">
                  <a:moveTo>
                    <a:pt x="1142111" y="3354070"/>
                  </a:moveTo>
                  <a:lnTo>
                    <a:pt x="1118857" y="3318980"/>
                  </a:lnTo>
                  <a:lnTo>
                    <a:pt x="1104011" y="3315970"/>
                  </a:lnTo>
                  <a:lnTo>
                    <a:pt x="1089215" y="3318980"/>
                  </a:lnTo>
                  <a:lnTo>
                    <a:pt x="1077099" y="3327171"/>
                  </a:lnTo>
                  <a:lnTo>
                    <a:pt x="1068908" y="3339287"/>
                  </a:lnTo>
                  <a:lnTo>
                    <a:pt x="1067841" y="3344545"/>
                  </a:lnTo>
                  <a:lnTo>
                    <a:pt x="1055624" y="3344545"/>
                  </a:lnTo>
                  <a:lnTo>
                    <a:pt x="1055624" y="3363595"/>
                  </a:lnTo>
                  <a:lnTo>
                    <a:pt x="1067828" y="3363595"/>
                  </a:lnTo>
                  <a:lnTo>
                    <a:pt x="1068908" y="3368929"/>
                  </a:lnTo>
                  <a:lnTo>
                    <a:pt x="1077099" y="3381032"/>
                  </a:lnTo>
                  <a:lnTo>
                    <a:pt x="1089215" y="3389185"/>
                  </a:lnTo>
                  <a:lnTo>
                    <a:pt x="1104011" y="3392170"/>
                  </a:lnTo>
                  <a:lnTo>
                    <a:pt x="1118857" y="3389185"/>
                  </a:lnTo>
                  <a:lnTo>
                    <a:pt x="1130960" y="3381032"/>
                  </a:lnTo>
                  <a:lnTo>
                    <a:pt x="1139113" y="3368929"/>
                  </a:lnTo>
                  <a:lnTo>
                    <a:pt x="1140193" y="3363595"/>
                  </a:lnTo>
                  <a:lnTo>
                    <a:pt x="1142111" y="3354070"/>
                  </a:lnTo>
                  <a:close/>
                </a:path>
                <a:path w="5796915" h="3392170">
                  <a:moveTo>
                    <a:pt x="3776091" y="1414526"/>
                  </a:moveTo>
                  <a:lnTo>
                    <a:pt x="3757041" y="1414526"/>
                  </a:lnTo>
                  <a:lnTo>
                    <a:pt x="3757041" y="1433576"/>
                  </a:lnTo>
                  <a:lnTo>
                    <a:pt x="3766566" y="1433576"/>
                  </a:lnTo>
                  <a:lnTo>
                    <a:pt x="3776091" y="1433576"/>
                  </a:lnTo>
                  <a:lnTo>
                    <a:pt x="3776091" y="1414526"/>
                  </a:lnTo>
                  <a:close/>
                </a:path>
                <a:path w="5796915" h="3392170">
                  <a:moveTo>
                    <a:pt x="3776091" y="1376426"/>
                  </a:moveTo>
                  <a:lnTo>
                    <a:pt x="3757041" y="1376426"/>
                  </a:lnTo>
                  <a:lnTo>
                    <a:pt x="3757041" y="1395476"/>
                  </a:lnTo>
                  <a:lnTo>
                    <a:pt x="3776091" y="1395476"/>
                  </a:lnTo>
                  <a:lnTo>
                    <a:pt x="3776091" y="1376426"/>
                  </a:lnTo>
                  <a:close/>
                </a:path>
                <a:path w="5796915" h="3392170">
                  <a:moveTo>
                    <a:pt x="3776091" y="1338326"/>
                  </a:moveTo>
                  <a:lnTo>
                    <a:pt x="3757041" y="1338326"/>
                  </a:lnTo>
                  <a:lnTo>
                    <a:pt x="3757041" y="1357376"/>
                  </a:lnTo>
                  <a:lnTo>
                    <a:pt x="3776091" y="1357376"/>
                  </a:lnTo>
                  <a:lnTo>
                    <a:pt x="3776091" y="1338326"/>
                  </a:lnTo>
                  <a:close/>
                </a:path>
                <a:path w="5796915" h="3392170">
                  <a:moveTo>
                    <a:pt x="3776091" y="1300226"/>
                  </a:moveTo>
                  <a:lnTo>
                    <a:pt x="3757041" y="1300226"/>
                  </a:lnTo>
                  <a:lnTo>
                    <a:pt x="3757041" y="1319276"/>
                  </a:lnTo>
                  <a:lnTo>
                    <a:pt x="3776091" y="1319276"/>
                  </a:lnTo>
                  <a:lnTo>
                    <a:pt x="3776091" y="1300226"/>
                  </a:lnTo>
                  <a:close/>
                </a:path>
                <a:path w="5796915" h="3392170">
                  <a:moveTo>
                    <a:pt x="3776091" y="1262126"/>
                  </a:moveTo>
                  <a:lnTo>
                    <a:pt x="3757041" y="1262126"/>
                  </a:lnTo>
                  <a:lnTo>
                    <a:pt x="3757041" y="1281176"/>
                  </a:lnTo>
                  <a:lnTo>
                    <a:pt x="3776091" y="1281176"/>
                  </a:lnTo>
                  <a:lnTo>
                    <a:pt x="3776091" y="1262126"/>
                  </a:lnTo>
                  <a:close/>
                </a:path>
                <a:path w="5796915" h="3392170">
                  <a:moveTo>
                    <a:pt x="3776091" y="1224026"/>
                  </a:moveTo>
                  <a:lnTo>
                    <a:pt x="3757041" y="1224026"/>
                  </a:lnTo>
                  <a:lnTo>
                    <a:pt x="3757041" y="1243076"/>
                  </a:lnTo>
                  <a:lnTo>
                    <a:pt x="3776091" y="1243076"/>
                  </a:lnTo>
                  <a:lnTo>
                    <a:pt x="3776091" y="1224026"/>
                  </a:lnTo>
                  <a:close/>
                </a:path>
                <a:path w="5796915" h="3392170">
                  <a:moveTo>
                    <a:pt x="3776091" y="1185926"/>
                  </a:moveTo>
                  <a:lnTo>
                    <a:pt x="3757041" y="1185926"/>
                  </a:lnTo>
                  <a:lnTo>
                    <a:pt x="3757041" y="1204976"/>
                  </a:lnTo>
                  <a:lnTo>
                    <a:pt x="3776091" y="1204976"/>
                  </a:lnTo>
                  <a:lnTo>
                    <a:pt x="3776091" y="1185926"/>
                  </a:lnTo>
                  <a:close/>
                </a:path>
                <a:path w="5796915" h="3392170">
                  <a:moveTo>
                    <a:pt x="3776091" y="1147826"/>
                  </a:moveTo>
                  <a:lnTo>
                    <a:pt x="3757041" y="1147826"/>
                  </a:lnTo>
                  <a:lnTo>
                    <a:pt x="3757041" y="1166876"/>
                  </a:lnTo>
                  <a:lnTo>
                    <a:pt x="3776091" y="1166876"/>
                  </a:lnTo>
                  <a:lnTo>
                    <a:pt x="3776091" y="1147826"/>
                  </a:lnTo>
                  <a:close/>
                </a:path>
                <a:path w="5796915" h="3392170">
                  <a:moveTo>
                    <a:pt x="3776091" y="1109726"/>
                  </a:moveTo>
                  <a:lnTo>
                    <a:pt x="3757041" y="1109726"/>
                  </a:lnTo>
                  <a:lnTo>
                    <a:pt x="3757041" y="1128776"/>
                  </a:lnTo>
                  <a:lnTo>
                    <a:pt x="3776091" y="1128776"/>
                  </a:lnTo>
                  <a:lnTo>
                    <a:pt x="3776091" y="1109726"/>
                  </a:lnTo>
                  <a:close/>
                </a:path>
                <a:path w="5796915" h="3392170">
                  <a:moveTo>
                    <a:pt x="3776091" y="1071626"/>
                  </a:moveTo>
                  <a:lnTo>
                    <a:pt x="3757041" y="1071626"/>
                  </a:lnTo>
                  <a:lnTo>
                    <a:pt x="3757041" y="1090676"/>
                  </a:lnTo>
                  <a:lnTo>
                    <a:pt x="3776091" y="1090676"/>
                  </a:lnTo>
                  <a:lnTo>
                    <a:pt x="3776091" y="1071626"/>
                  </a:lnTo>
                  <a:close/>
                </a:path>
                <a:path w="5796915" h="3392170">
                  <a:moveTo>
                    <a:pt x="3776091" y="1033526"/>
                  </a:moveTo>
                  <a:lnTo>
                    <a:pt x="3757041" y="1033526"/>
                  </a:lnTo>
                  <a:lnTo>
                    <a:pt x="3757041" y="1052576"/>
                  </a:lnTo>
                  <a:lnTo>
                    <a:pt x="3776091" y="1052576"/>
                  </a:lnTo>
                  <a:lnTo>
                    <a:pt x="3776091" y="1033526"/>
                  </a:lnTo>
                  <a:close/>
                </a:path>
                <a:path w="5796915" h="3392170">
                  <a:moveTo>
                    <a:pt x="3776091" y="995426"/>
                  </a:moveTo>
                  <a:lnTo>
                    <a:pt x="3757041" y="995426"/>
                  </a:lnTo>
                  <a:lnTo>
                    <a:pt x="3757041" y="1014476"/>
                  </a:lnTo>
                  <a:lnTo>
                    <a:pt x="3776091" y="1014476"/>
                  </a:lnTo>
                  <a:lnTo>
                    <a:pt x="3776091" y="995426"/>
                  </a:lnTo>
                  <a:close/>
                </a:path>
                <a:path w="5796915" h="3392170">
                  <a:moveTo>
                    <a:pt x="3776091" y="957326"/>
                  </a:moveTo>
                  <a:lnTo>
                    <a:pt x="3757041" y="957326"/>
                  </a:lnTo>
                  <a:lnTo>
                    <a:pt x="3757041" y="976376"/>
                  </a:lnTo>
                  <a:lnTo>
                    <a:pt x="3776091" y="976376"/>
                  </a:lnTo>
                  <a:lnTo>
                    <a:pt x="3776091" y="957326"/>
                  </a:lnTo>
                  <a:close/>
                </a:path>
                <a:path w="5796915" h="3392170">
                  <a:moveTo>
                    <a:pt x="3776091" y="919226"/>
                  </a:moveTo>
                  <a:lnTo>
                    <a:pt x="3757041" y="919226"/>
                  </a:lnTo>
                  <a:lnTo>
                    <a:pt x="3757041" y="938276"/>
                  </a:lnTo>
                  <a:lnTo>
                    <a:pt x="3776091" y="938276"/>
                  </a:lnTo>
                  <a:lnTo>
                    <a:pt x="3776091" y="919226"/>
                  </a:lnTo>
                  <a:close/>
                </a:path>
                <a:path w="5796915" h="3392170">
                  <a:moveTo>
                    <a:pt x="3776091" y="881126"/>
                  </a:moveTo>
                  <a:lnTo>
                    <a:pt x="3757041" y="881126"/>
                  </a:lnTo>
                  <a:lnTo>
                    <a:pt x="3757041" y="900176"/>
                  </a:lnTo>
                  <a:lnTo>
                    <a:pt x="3776091" y="900176"/>
                  </a:lnTo>
                  <a:lnTo>
                    <a:pt x="3776091" y="881126"/>
                  </a:lnTo>
                  <a:close/>
                </a:path>
                <a:path w="5796915" h="3392170">
                  <a:moveTo>
                    <a:pt x="3776091" y="843026"/>
                  </a:moveTo>
                  <a:lnTo>
                    <a:pt x="3757041" y="843026"/>
                  </a:lnTo>
                  <a:lnTo>
                    <a:pt x="3757041" y="862076"/>
                  </a:lnTo>
                  <a:lnTo>
                    <a:pt x="3776091" y="862076"/>
                  </a:lnTo>
                  <a:lnTo>
                    <a:pt x="3776091" y="843026"/>
                  </a:lnTo>
                  <a:close/>
                </a:path>
                <a:path w="5796915" h="3392170">
                  <a:moveTo>
                    <a:pt x="3776091" y="804926"/>
                  </a:moveTo>
                  <a:lnTo>
                    <a:pt x="3757041" y="804926"/>
                  </a:lnTo>
                  <a:lnTo>
                    <a:pt x="3757041" y="823976"/>
                  </a:lnTo>
                  <a:lnTo>
                    <a:pt x="3776091" y="823976"/>
                  </a:lnTo>
                  <a:lnTo>
                    <a:pt x="3776091" y="804926"/>
                  </a:lnTo>
                  <a:close/>
                </a:path>
                <a:path w="5796915" h="3392170">
                  <a:moveTo>
                    <a:pt x="3776091" y="766826"/>
                  </a:moveTo>
                  <a:lnTo>
                    <a:pt x="3757041" y="766826"/>
                  </a:lnTo>
                  <a:lnTo>
                    <a:pt x="3757041" y="785876"/>
                  </a:lnTo>
                  <a:lnTo>
                    <a:pt x="3776091" y="785876"/>
                  </a:lnTo>
                  <a:lnTo>
                    <a:pt x="3776091" y="766826"/>
                  </a:lnTo>
                  <a:close/>
                </a:path>
                <a:path w="5796915" h="3392170">
                  <a:moveTo>
                    <a:pt x="3792728" y="745363"/>
                  </a:moveTo>
                  <a:lnTo>
                    <a:pt x="3773678" y="745363"/>
                  </a:lnTo>
                  <a:lnTo>
                    <a:pt x="3773678" y="764413"/>
                  </a:lnTo>
                  <a:lnTo>
                    <a:pt x="3792728" y="764413"/>
                  </a:lnTo>
                  <a:lnTo>
                    <a:pt x="3792728" y="745363"/>
                  </a:lnTo>
                  <a:close/>
                </a:path>
                <a:path w="5796915" h="3392170">
                  <a:moveTo>
                    <a:pt x="3804666" y="1471676"/>
                  </a:moveTo>
                  <a:lnTo>
                    <a:pt x="3801668" y="1456829"/>
                  </a:lnTo>
                  <a:lnTo>
                    <a:pt x="3798836" y="1452626"/>
                  </a:lnTo>
                  <a:lnTo>
                    <a:pt x="3793515" y="1444726"/>
                  </a:lnTo>
                  <a:lnTo>
                    <a:pt x="3781412" y="1436573"/>
                  </a:lnTo>
                  <a:lnTo>
                    <a:pt x="3766566" y="1433576"/>
                  </a:lnTo>
                  <a:lnTo>
                    <a:pt x="3751707" y="1436573"/>
                  </a:lnTo>
                  <a:lnTo>
                    <a:pt x="3739604" y="1444726"/>
                  </a:lnTo>
                  <a:lnTo>
                    <a:pt x="3731450" y="1456829"/>
                  </a:lnTo>
                  <a:lnTo>
                    <a:pt x="3728466" y="1471676"/>
                  </a:lnTo>
                  <a:lnTo>
                    <a:pt x="3731450" y="1486535"/>
                  </a:lnTo>
                  <a:lnTo>
                    <a:pt x="3739604" y="1498638"/>
                  </a:lnTo>
                  <a:lnTo>
                    <a:pt x="3751707" y="1506791"/>
                  </a:lnTo>
                  <a:lnTo>
                    <a:pt x="3766566" y="1509776"/>
                  </a:lnTo>
                  <a:lnTo>
                    <a:pt x="3781412" y="1506791"/>
                  </a:lnTo>
                  <a:lnTo>
                    <a:pt x="3793515" y="1498638"/>
                  </a:lnTo>
                  <a:lnTo>
                    <a:pt x="3801668" y="1486535"/>
                  </a:lnTo>
                  <a:lnTo>
                    <a:pt x="3804666" y="1471676"/>
                  </a:lnTo>
                  <a:close/>
                </a:path>
                <a:path w="5796915" h="3392170">
                  <a:moveTo>
                    <a:pt x="3830828" y="745363"/>
                  </a:moveTo>
                  <a:lnTo>
                    <a:pt x="3811778" y="745363"/>
                  </a:lnTo>
                  <a:lnTo>
                    <a:pt x="3811778" y="764413"/>
                  </a:lnTo>
                  <a:lnTo>
                    <a:pt x="3830828" y="764413"/>
                  </a:lnTo>
                  <a:lnTo>
                    <a:pt x="3830828" y="745363"/>
                  </a:lnTo>
                  <a:close/>
                </a:path>
                <a:path w="5796915" h="3392170">
                  <a:moveTo>
                    <a:pt x="3868928" y="745363"/>
                  </a:moveTo>
                  <a:lnTo>
                    <a:pt x="3849878" y="745363"/>
                  </a:lnTo>
                  <a:lnTo>
                    <a:pt x="3849878" y="764413"/>
                  </a:lnTo>
                  <a:lnTo>
                    <a:pt x="3868928" y="764413"/>
                  </a:lnTo>
                  <a:lnTo>
                    <a:pt x="3868928" y="745363"/>
                  </a:lnTo>
                  <a:close/>
                </a:path>
                <a:path w="5796915" h="3392170">
                  <a:moveTo>
                    <a:pt x="3907028" y="745363"/>
                  </a:moveTo>
                  <a:lnTo>
                    <a:pt x="3887978" y="745363"/>
                  </a:lnTo>
                  <a:lnTo>
                    <a:pt x="3887978" y="764413"/>
                  </a:lnTo>
                  <a:lnTo>
                    <a:pt x="3907028" y="764413"/>
                  </a:lnTo>
                  <a:lnTo>
                    <a:pt x="3907028" y="745363"/>
                  </a:lnTo>
                  <a:close/>
                </a:path>
                <a:path w="5796915" h="3392170">
                  <a:moveTo>
                    <a:pt x="3945128" y="745363"/>
                  </a:moveTo>
                  <a:lnTo>
                    <a:pt x="3926078" y="745363"/>
                  </a:lnTo>
                  <a:lnTo>
                    <a:pt x="3926078" y="764413"/>
                  </a:lnTo>
                  <a:lnTo>
                    <a:pt x="3945128" y="764413"/>
                  </a:lnTo>
                  <a:lnTo>
                    <a:pt x="3945128" y="745363"/>
                  </a:lnTo>
                  <a:close/>
                </a:path>
                <a:path w="5796915" h="3392170">
                  <a:moveTo>
                    <a:pt x="3983228" y="745363"/>
                  </a:moveTo>
                  <a:lnTo>
                    <a:pt x="3964178" y="745363"/>
                  </a:lnTo>
                  <a:lnTo>
                    <a:pt x="3964178" y="764413"/>
                  </a:lnTo>
                  <a:lnTo>
                    <a:pt x="3983228" y="764413"/>
                  </a:lnTo>
                  <a:lnTo>
                    <a:pt x="3983228" y="745363"/>
                  </a:lnTo>
                  <a:close/>
                </a:path>
                <a:path w="5796915" h="3392170">
                  <a:moveTo>
                    <a:pt x="4021328" y="745363"/>
                  </a:moveTo>
                  <a:lnTo>
                    <a:pt x="4002278" y="745363"/>
                  </a:lnTo>
                  <a:lnTo>
                    <a:pt x="4002278" y="764413"/>
                  </a:lnTo>
                  <a:lnTo>
                    <a:pt x="4021328" y="764413"/>
                  </a:lnTo>
                  <a:lnTo>
                    <a:pt x="4021328" y="745363"/>
                  </a:lnTo>
                  <a:close/>
                </a:path>
                <a:path w="5796915" h="3392170">
                  <a:moveTo>
                    <a:pt x="4059428" y="745363"/>
                  </a:moveTo>
                  <a:lnTo>
                    <a:pt x="4040378" y="745363"/>
                  </a:lnTo>
                  <a:lnTo>
                    <a:pt x="4040378" y="764413"/>
                  </a:lnTo>
                  <a:lnTo>
                    <a:pt x="4059428" y="764413"/>
                  </a:lnTo>
                  <a:lnTo>
                    <a:pt x="4059428" y="745363"/>
                  </a:lnTo>
                  <a:close/>
                </a:path>
                <a:path w="5796915" h="3392170">
                  <a:moveTo>
                    <a:pt x="4097528" y="745363"/>
                  </a:moveTo>
                  <a:lnTo>
                    <a:pt x="4078478" y="745363"/>
                  </a:lnTo>
                  <a:lnTo>
                    <a:pt x="4078478" y="764413"/>
                  </a:lnTo>
                  <a:lnTo>
                    <a:pt x="4097528" y="764413"/>
                  </a:lnTo>
                  <a:lnTo>
                    <a:pt x="4097528" y="745363"/>
                  </a:lnTo>
                  <a:close/>
                </a:path>
                <a:path w="5796915" h="3392170">
                  <a:moveTo>
                    <a:pt x="4135628" y="745363"/>
                  </a:moveTo>
                  <a:lnTo>
                    <a:pt x="4116578" y="745363"/>
                  </a:lnTo>
                  <a:lnTo>
                    <a:pt x="4116578" y="764413"/>
                  </a:lnTo>
                  <a:lnTo>
                    <a:pt x="4135628" y="764413"/>
                  </a:lnTo>
                  <a:lnTo>
                    <a:pt x="4135628" y="745363"/>
                  </a:lnTo>
                  <a:close/>
                </a:path>
                <a:path w="5796915" h="3392170">
                  <a:moveTo>
                    <a:pt x="4173728" y="745363"/>
                  </a:moveTo>
                  <a:lnTo>
                    <a:pt x="4154678" y="745363"/>
                  </a:lnTo>
                  <a:lnTo>
                    <a:pt x="4154678" y="764413"/>
                  </a:lnTo>
                  <a:lnTo>
                    <a:pt x="4173728" y="764413"/>
                  </a:lnTo>
                  <a:lnTo>
                    <a:pt x="4173728" y="745363"/>
                  </a:lnTo>
                  <a:close/>
                </a:path>
                <a:path w="5796915" h="3392170">
                  <a:moveTo>
                    <a:pt x="4211828" y="745363"/>
                  </a:moveTo>
                  <a:lnTo>
                    <a:pt x="4192778" y="745363"/>
                  </a:lnTo>
                  <a:lnTo>
                    <a:pt x="4192778" y="764413"/>
                  </a:lnTo>
                  <a:lnTo>
                    <a:pt x="4211828" y="764413"/>
                  </a:lnTo>
                  <a:lnTo>
                    <a:pt x="4211828" y="745363"/>
                  </a:lnTo>
                  <a:close/>
                </a:path>
                <a:path w="5796915" h="3392170">
                  <a:moveTo>
                    <a:pt x="4249928" y="745363"/>
                  </a:moveTo>
                  <a:lnTo>
                    <a:pt x="4230878" y="745363"/>
                  </a:lnTo>
                  <a:lnTo>
                    <a:pt x="4230878" y="764413"/>
                  </a:lnTo>
                  <a:lnTo>
                    <a:pt x="4249928" y="764413"/>
                  </a:lnTo>
                  <a:lnTo>
                    <a:pt x="4249928" y="745363"/>
                  </a:lnTo>
                  <a:close/>
                </a:path>
                <a:path w="5796915" h="3392170">
                  <a:moveTo>
                    <a:pt x="4288028" y="745363"/>
                  </a:moveTo>
                  <a:lnTo>
                    <a:pt x="4268978" y="745363"/>
                  </a:lnTo>
                  <a:lnTo>
                    <a:pt x="4268978" y="764413"/>
                  </a:lnTo>
                  <a:lnTo>
                    <a:pt x="4288028" y="764413"/>
                  </a:lnTo>
                  <a:lnTo>
                    <a:pt x="4288028" y="745363"/>
                  </a:lnTo>
                  <a:close/>
                </a:path>
                <a:path w="5796915" h="3392170">
                  <a:moveTo>
                    <a:pt x="4326128" y="745363"/>
                  </a:moveTo>
                  <a:lnTo>
                    <a:pt x="4307078" y="745363"/>
                  </a:lnTo>
                  <a:lnTo>
                    <a:pt x="4307078" y="764413"/>
                  </a:lnTo>
                  <a:lnTo>
                    <a:pt x="4326128" y="764413"/>
                  </a:lnTo>
                  <a:lnTo>
                    <a:pt x="4326128" y="745363"/>
                  </a:lnTo>
                  <a:close/>
                </a:path>
                <a:path w="5796915" h="3392170">
                  <a:moveTo>
                    <a:pt x="4364228" y="745363"/>
                  </a:moveTo>
                  <a:lnTo>
                    <a:pt x="4345178" y="745363"/>
                  </a:lnTo>
                  <a:lnTo>
                    <a:pt x="4345178" y="764413"/>
                  </a:lnTo>
                  <a:lnTo>
                    <a:pt x="4364228" y="764413"/>
                  </a:lnTo>
                  <a:lnTo>
                    <a:pt x="4364228" y="745363"/>
                  </a:lnTo>
                  <a:close/>
                </a:path>
                <a:path w="5796915" h="3392170">
                  <a:moveTo>
                    <a:pt x="4402328" y="745363"/>
                  </a:moveTo>
                  <a:lnTo>
                    <a:pt x="4383278" y="745363"/>
                  </a:lnTo>
                  <a:lnTo>
                    <a:pt x="4383278" y="764413"/>
                  </a:lnTo>
                  <a:lnTo>
                    <a:pt x="4402328" y="764413"/>
                  </a:lnTo>
                  <a:lnTo>
                    <a:pt x="4402328" y="745363"/>
                  </a:lnTo>
                  <a:close/>
                </a:path>
                <a:path w="5796915" h="3392170">
                  <a:moveTo>
                    <a:pt x="4440428" y="745363"/>
                  </a:moveTo>
                  <a:lnTo>
                    <a:pt x="4421378" y="745363"/>
                  </a:lnTo>
                  <a:lnTo>
                    <a:pt x="4421378" y="764413"/>
                  </a:lnTo>
                  <a:lnTo>
                    <a:pt x="4440428" y="764413"/>
                  </a:lnTo>
                  <a:lnTo>
                    <a:pt x="4440428" y="745363"/>
                  </a:lnTo>
                  <a:close/>
                </a:path>
                <a:path w="5796915" h="3392170">
                  <a:moveTo>
                    <a:pt x="4478528" y="745363"/>
                  </a:moveTo>
                  <a:lnTo>
                    <a:pt x="4459478" y="745363"/>
                  </a:lnTo>
                  <a:lnTo>
                    <a:pt x="4459478" y="764413"/>
                  </a:lnTo>
                  <a:lnTo>
                    <a:pt x="4478528" y="764413"/>
                  </a:lnTo>
                  <a:lnTo>
                    <a:pt x="4478528" y="745363"/>
                  </a:lnTo>
                  <a:close/>
                </a:path>
                <a:path w="5796915" h="3392170">
                  <a:moveTo>
                    <a:pt x="4516628" y="745363"/>
                  </a:moveTo>
                  <a:lnTo>
                    <a:pt x="4497578" y="745363"/>
                  </a:lnTo>
                  <a:lnTo>
                    <a:pt x="4497578" y="764413"/>
                  </a:lnTo>
                  <a:lnTo>
                    <a:pt x="4516628" y="764413"/>
                  </a:lnTo>
                  <a:lnTo>
                    <a:pt x="4516628" y="745363"/>
                  </a:lnTo>
                  <a:close/>
                </a:path>
                <a:path w="5796915" h="3392170">
                  <a:moveTo>
                    <a:pt x="4554728" y="745363"/>
                  </a:moveTo>
                  <a:lnTo>
                    <a:pt x="4535678" y="745363"/>
                  </a:lnTo>
                  <a:lnTo>
                    <a:pt x="4535678" y="764413"/>
                  </a:lnTo>
                  <a:lnTo>
                    <a:pt x="4554728" y="764413"/>
                  </a:lnTo>
                  <a:lnTo>
                    <a:pt x="4554728" y="745363"/>
                  </a:lnTo>
                  <a:close/>
                </a:path>
                <a:path w="5796915" h="3392170">
                  <a:moveTo>
                    <a:pt x="4592828" y="745363"/>
                  </a:moveTo>
                  <a:lnTo>
                    <a:pt x="4573778" y="745363"/>
                  </a:lnTo>
                  <a:lnTo>
                    <a:pt x="4573778" y="764413"/>
                  </a:lnTo>
                  <a:lnTo>
                    <a:pt x="4592828" y="764413"/>
                  </a:lnTo>
                  <a:lnTo>
                    <a:pt x="4592828" y="745363"/>
                  </a:lnTo>
                  <a:close/>
                </a:path>
                <a:path w="5796915" h="3392170">
                  <a:moveTo>
                    <a:pt x="4630928" y="745363"/>
                  </a:moveTo>
                  <a:lnTo>
                    <a:pt x="4611878" y="745363"/>
                  </a:lnTo>
                  <a:lnTo>
                    <a:pt x="4611878" y="764413"/>
                  </a:lnTo>
                  <a:lnTo>
                    <a:pt x="4630928" y="764413"/>
                  </a:lnTo>
                  <a:lnTo>
                    <a:pt x="4630928" y="745363"/>
                  </a:lnTo>
                  <a:close/>
                </a:path>
                <a:path w="5796915" h="3392170">
                  <a:moveTo>
                    <a:pt x="4669028" y="745363"/>
                  </a:moveTo>
                  <a:lnTo>
                    <a:pt x="4649978" y="745363"/>
                  </a:lnTo>
                  <a:lnTo>
                    <a:pt x="4649978" y="764413"/>
                  </a:lnTo>
                  <a:lnTo>
                    <a:pt x="4669028" y="764413"/>
                  </a:lnTo>
                  <a:lnTo>
                    <a:pt x="4669028" y="745363"/>
                  </a:lnTo>
                  <a:close/>
                </a:path>
                <a:path w="5796915" h="3392170">
                  <a:moveTo>
                    <a:pt x="4707128" y="745363"/>
                  </a:moveTo>
                  <a:lnTo>
                    <a:pt x="4688078" y="745363"/>
                  </a:lnTo>
                  <a:lnTo>
                    <a:pt x="4688078" y="764413"/>
                  </a:lnTo>
                  <a:lnTo>
                    <a:pt x="4707128" y="764413"/>
                  </a:lnTo>
                  <a:lnTo>
                    <a:pt x="4707128" y="745363"/>
                  </a:lnTo>
                  <a:close/>
                </a:path>
                <a:path w="5796915" h="3392170">
                  <a:moveTo>
                    <a:pt x="4745228" y="745363"/>
                  </a:moveTo>
                  <a:lnTo>
                    <a:pt x="4726178" y="745363"/>
                  </a:lnTo>
                  <a:lnTo>
                    <a:pt x="4726178" y="764413"/>
                  </a:lnTo>
                  <a:lnTo>
                    <a:pt x="4745228" y="764413"/>
                  </a:lnTo>
                  <a:lnTo>
                    <a:pt x="4745228" y="745363"/>
                  </a:lnTo>
                  <a:close/>
                </a:path>
                <a:path w="5796915" h="3392170">
                  <a:moveTo>
                    <a:pt x="4765421" y="727456"/>
                  </a:moveTo>
                  <a:lnTo>
                    <a:pt x="4746371" y="727456"/>
                  </a:lnTo>
                  <a:lnTo>
                    <a:pt x="4746371" y="746506"/>
                  </a:lnTo>
                  <a:lnTo>
                    <a:pt x="4765421" y="746506"/>
                  </a:lnTo>
                  <a:lnTo>
                    <a:pt x="4765421" y="727456"/>
                  </a:lnTo>
                  <a:close/>
                </a:path>
                <a:path w="5796915" h="3392170">
                  <a:moveTo>
                    <a:pt x="4765421" y="689356"/>
                  </a:moveTo>
                  <a:lnTo>
                    <a:pt x="4746371" y="689356"/>
                  </a:lnTo>
                  <a:lnTo>
                    <a:pt x="4746371" y="708406"/>
                  </a:lnTo>
                  <a:lnTo>
                    <a:pt x="4765421" y="708406"/>
                  </a:lnTo>
                  <a:lnTo>
                    <a:pt x="4765421" y="689356"/>
                  </a:lnTo>
                  <a:close/>
                </a:path>
                <a:path w="5796915" h="3392170">
                  <a:moveTo>
                    <a:pt x="4765421" y="651256"/>
                  </a:moveTo>
                  <a:lnTo>
                    <a:pt x="4746371" y="651256"/>
                  </a:lnTo>
                  <a:lnTo>
                    <a:pt x="4746371" y="670306"/>
                  </a:lnTo>
                  <a:lnTo>
                    <a:pt x="4765421" y="670306"/>
                  </a:lnTo>
                  <a:lnTo>
                    <a:pt x="4765421" y="651256"/>
                  </a:lnTo>
                  <a:close/>
                </a:path>
                <a:path w="5796915" h="3392170">
                  <a:moveTo>
                    <a:pt x="4765421" y="613156"/>
                  </a:moveTo>
                  <a:lnTo>
                    <a:pt x="4746371" y="613156"/>
                  </a:lnTo>
                  <a:lnTo>
                    <a:pt x="4746371" y="632206"/>
                  </a:lnTo>
                  <a:lnTo>
                    <a:pt x="4765421" y="632206"/>
                  </a:lnTo>
                  <a:lnTo>
                    <a:pt x="4765421" y="613156"/>
                  </a:lnTo>
                  <a:close/>
                </a:path>
                <a:path w="5796915" h="3392170">
                  <a:moveTo>
                    <a:pt x="4765421" y="575056"/>
                  </a:moveTo>
                  <a:lnTo>
                    <a:pt x="4746371" y="575056"/>
                  </a:lnTo>
                  <a:lnTo>
                    <a:pt x="4746371" y="594106"/>
                  </a:lnTo>
                  <a:lnTo>
                    <a:pt x="4765421" y="594106"/>
                  </a:lnTo>
                  <a:lnTo>
                    <a:pt x="4765421" y="575056"/>
                  </a:lnTo>
                  <a:close/>
                </a:path>
                <a:path w="5796915" h="3392170">
                  <a:moveTo>
                    <a:pt x="4765421" y="536956"/>
                  </a:moveTo>
                  <a:lnTo>
                    <a:pt x="4746371" y="536956"/>
                  </a:lnTo>
                  <a:lnTo>
                    <a:pt x="4746371" y="556006"/>
                  </a:lnTo>
                  <a:lnTo>
                    <a:pt x="4765421" y="556006"/>
                  </a:lnTo>
                  <a:lnTo>
                    <a:pt x="4765421" y="536956"/>
                  </a:lnTo>
                  <a:close/>
                </a:path>
                <a:path w="5796915" h="3392170">
                  <a:moveTo>
                    <a:pt x="4765421" y="498856"/>
                  </a:moveTo>
                  <a:lnTo>
                    <a:pt x="4746371" y="498856"/>
                  </a:lnTo>
                  <a:lnTo>
                    <a:pt x="4746371" y="517906"/>
                  </a:lnTo>
                  <a:lnTo>
                    <a:pt x="4765421" y="517906"/>
                  </a:lnTo>
                  <a:lnTo>
                    <a:pt x="4765421" y="498856"/>
                  </a:lnTo>
                  <a:close/>
                </a:path>
                <a:path w="5796915" h="3392170">
                  <a:moveTo>
                    <a:pt x="4765421" y="460756"/>
                  </a:moveTo>
                  <a:lnTo>
                    <a:pt x="4746371" y="460756"/>
                  </a:lnTo>
                  <a:lnTo>
                    <a:pt x="4746371" y="479806"/>
                  </a:lnTo>
                  <a:lnTo>
                    <a:pt x="4765421" y="479806"/>
                  </a:lnTo>
                  <a:lnTo>
                    <a:pt x="4765421" y="460756"/>
                  </a:lnTo>
                  <a:close/>
                </a:path>
                <a:path w="5796915" h="3392170">
                  <a:moveTo>
                    <a:pt x="4765421" y="422656"/>
                  </a:moveTo>
                  <a:lnTo>
                    <a:pt x="4746371" y="422656"/>
                  </a:lnTo>
                  <a:lnTo>
                    <a:pt x="4746371" y="441706"/>
                  </a:lnTo>
                  <a:lnTo>
                    <a:pt x="4765421" y="441706"/>
                  </a:lnTo>
                  <a:lnTo>
                    <a:pt x="4765421" y="422656"/>
                  </a:lnTo>
                  <a:close/>
                </a:path>
                <a:path w="5796915" h="3392170">
                  <a:moveTo>
                    <a:pt x="4765421" y="384556"/>
                  </a:moveTo>
                  <a:lnTo>
                    <a:pt x="4746371" y="384556"/>
                  </a:lnTo>
                  <a:lnTo>
                    <a:pt x="4746371" y="403606"/>
                  </a:lnTo>
                  <a:lnTo>
                    <a:pt x="4765421" y="403606"/>
                  </a:lnTo>
                  <a:lnTo>
                    <a:pt x="4765421" y="384556"/>
                  </a:lnTo>
                  <a:close/>
                </a:path>
                <a:path w="5796915" h="3392170">
                  <a:moveTo>
                    <a:pt x="4765421" y="346456"/>
                  </a:moveTo>
                  <a:lnTo>
                    <a:pt x="4746371" y="346456"/>
                  </a:lnTo>
                  <a:lnTo>
                    <a:pt x="4746371" y="365506"/>
                  </a:lnTo>
                  <a:lnTo>
                    <a:pt x="4765421" y="365506"/>
                  </a:lnTo>
                  <a:lnTo>
                    <a:pt x="4765421" y="346456"/>
                  </a:lnTo>
                  <a:close/>
                </a:path>
                <a:path w="5796915" h="3392170">
                  <a:moveTo>
                    <a:pt x="4765421" y="308356"/>
                  </a:moveTo>
                  <a:lnTo>
                    <a:pt x="4746371" y="308356"/>
                  </a:lnTo>
                  <a:lnTo>
                    <a:pt x="4746371" y="327406"/>
                  </a:lnTo>
                  <a:lnTo>
                    <a:pt x="4765421" y="327406"/>
                  </a:lnTo>
                  <a:lnTo>
                    <a:pt x="4765421" y="308356"/>
                  </a:lnTo>
                  <a:close/>
                </a:path>
                <a:path w="5796915" h="3392170">
                  <a:moveTo>
                    <a:pt x="4765421" y="270256"/>
                  </a:moveTo>
                  <a:lnTo>
                    <a:pt x="4746371" y="270256"/>
                  </a:lnTo>
                  <a:lnTo>
                    <a:pt x="4746371" y="289306"/>
                  </a:lnTo>
                  <a:lnTo>
                    <a:pt x="4765421" y="289306"/>
                  </a:lnTo>
                  <a:lnTo>
                    <a:pt x="4765421" y="270256"/>
                  </a:lnTo>
                  <a:close/>
                </a:path>
                <a:path w="5796915" h="3392170">
                  <a:moveTo>
                    <a:pt x="4765421" y="232156"/>
                  </a:moveTo>
                  <a:lnTo>
                    <a:pt x="4746371" y="232156"/>
                  </a:lnTo>
                  <a:lnTo>
                    <a:pt x="4746371" y="251206"/>
                  </a:lnTo>
                  <a:lnTo>
                    <a:pt x="4765421" y="251206"/>
                  </a:lnTo>
                  <a:lnTo>
                    <a:pt x="4765421" y="232156"/>
                  </a:lnTo>
                  <a:close/>
                </a:path>
                <a:path w="5796915" h="3392170">
                  <a:moveTo>
                    <a:pt x="4765421" y="194056"/>
                  </a:moveTo>
                  <a:lnTo>
                    <a:pt x="4746371" y="194056"/>
                  </a:lnTo>
                  <a:lnTo>
                    <a:pt x="4746371" y="213106"/>
                  </a:lnTo>
                  <a:lnTo>
                    <a:pt x="4765421" y="213106"/>
                  </a:lnTo>
                  <a:lnTo>
                    <a:pt x="4765421" y="194056"/>
                  </a:lnTo>
                  <a:close/>
                </a:path>
                <a:path w="5796915" h="3392170">
                  <a:moveTo>
                    <a:pt x="4765421" y="155956"/>
                  </a:moveTo>
                  <a:lnTo>
                    <a:pt x="4746371" y="155956"/>
                  </a:lnTo>
                  <a:lnTo>
                    <a:pt x="4746371" y="175006"/>
                  </a:lnTo>
                  <a:lnTo>
                    <a:pt x="4765421" y="175006"/>
                  </a:lnTo>
                  <a:lnTo>
                    <a:pt x="4765421" y="155956"/>
                  </a:lnTo>
                  <a:close/>
                </a:path>
                <a:path w="5796915" h="3392170">
                  <a:moveTo>
                    <a:pt x="4765421" y="117856"/>
                  </a:moveTo>
                  <a:lnTo>
                    <a:pt x="4746371" y="117856"/>
                  </a:lnTo>
                  <a:lnTo>
                    <a:pt x="4746371" y="136906"/>
                  </a:lnTo>
                  <a:lnTo>
                    <a:pt x="4765421" y="136906"/>
                  </a:lnTo>
                  <a:lnTo>
                    <a:pt x="4765421" y="117856"/>
                  </a:lnTo>
                  <a:close/>
                </a:path>
                <a:path w="5796915" h="3392170">
                  <a:moveTo>
                    <a:pt x="4765421" y="79756"/>
                  </a:moveTo>
                  <a:lnTo>
                    <a:pt x="4746371" y="79756"/>
                  </a:lnTo>
                  <a:lnTo>
                    <a:pt x="4746371" y="98806"/>
                  </a:lnTo>
                  <a:lnTo>
                    <a:pt x="4765421" y="98806"/>
                  </a:lnTo>
                  <a:lnTo>
                    <a:pt x="4765421" y="79756"/>
                  </a:lnTo>
                  <a:close/>
                </a:path>
                <a:path w="5796915" h="3392170">
                  <a:moveTo>
                    <a:pt x="4793996" y="38100"/>
                  </a:moveTo>
                  <a:lnTo>
                    <a:pt x="4790999" y="23253"/>
                  </a:lnTo>
                  <a:lnTo>
                    <a:pt x="4782845" y="11150"/>
                  </a:lnTo>
                  <a:lnTo>
                    <a:pt x="4770742" y="2997"/>
                  </a:lnTo>
                  <a:lnTo>
                    <a:pt x="4755896" y="0"/>
                  </a:lnTo>
                  <a:lnTo>
                    <a:pt x="4741100" y="2997"/>
                  </a:lnTo>
                  <a:lnTo>
                    <a:pt x="4728984" y="11150"/>
                  </a:lnTo>
                  <a:lnTo>
                    <a:pt x="4720793" y="23253"/>
                  </a:lnTo>
                  <a:lnTo>
                    <a:pt x="4717796" y="38100"/>
                  </a:lnTo>
                  <a:lnTo>
                    <a:pt x="4720793" y="52959"/>
                  </a:lnTo>
                  <a:lnTo>
                    <a:pt x="4728984" y="65062"/>
                  </a:lnTo>
                  <a:lnTo>
                    <a:pt x="4741100" y="73215"/>
                  </a:lnTo>
                  <a:lnTo>
                    <a:pt x="4755896" y="76200"/>
                  </a:lnTo>
                  <a:lnTo>
                    <a:pt x="4770742" y="73215"/>
                  </a:lnTo>
                  <a:lnTo>
                    <a:pt x="4782845" y="65062"/>
                  </a:lnTo>
                  <a:lnTo>
                    <a:pt x="4785779" y="60706"/>
                  </a:lnTo>
                  <a:lnTo>
                    <a:pt x="4790999" y="52959"/>
                  </a:lnTo>
                  <a:lnTo>
                    <a:pt x="4793272" y="41656"/>
                  </a:lnTo>
                  <a:lnTo>
                    <a:pt x="4793996" y="38100"/>
                  </a:lnTo>
                  <a:close/>
                </a:path>
                <a:path w="5796915" h="3392170">
                  <a:moveTo>
                    <a:pt x="5023485" y="2418715"/>
                  </a:moveTo>
                  <a:lnTo>
                    <a:pt x="5004435" y="2418715"/>
                  </a:lnTo>
                  <a:lnTo>
                    <a:pt x="5004435" y="2437765"/>
                  </a:lnTo>
                  <a:lnTo>
                    <a:pt x="5013960" y="2437765"/>
                  </a:lnTo>
                  <a:lnTo>
                    <a:pt x="5023485" y="2437765"/>
                  </a:lnTo>
                  <a:lnTo>
                    <a:pt x="5023485" y="2418715"/>
                  </a:lnTo>
                  <a:close/>
                </a:path>
                <a:path w="5796915" h="3392170">
                  <a:moveTo>
                    <a:pt x="5023485" y="2380615"/>
                  </a:moveTo>
                  <a:lnTo>
                    <a:pt x="5004435" y="2380615"/>
                  </a:lnTo>
                  <a:lnTo>
                    <a:pt x="5004435" y="2399665"/>
                  </a:lnTo>
                  <a:lnTo>
                    <a:pt x="5023485" y="2399665"/>
                  </a:lnTo>
                  <a:lnTo>
                    <a:pt x="5023485" y="2380615"/>
                  </a:lnTo>
                  <a:close/>
                </a:path>
                <a:path w="5796915" h="3392170">
                  <a:moveTo>
                    <a:pt x="5023485" y="2342515"/>
                  </a:moveTo>
                  <a:lnTo>
                    <a:pt x="5004435" y="2342515"/>
                  </a:lnTo>
                  <a:lnTo>
                    <a:pt x="5004435" y="2361565"/>
                  </a:lnTo>
                  <a:lnTo>
                    <a:pt x="5023485" y="2361565"/>
                  </a:lnTo>
                  <a:lnTo>
                    <a:pt x="5023485" y="2342515"/>
                  </a:lnTo>
                  <a:close/>
                </a:path>
                <a:path w="5796915" h="3392170">
                  <a:moveTo>
                    <a:pt x="5023485" y="2304415"/>
                  </a:moveTo>
                  <a:lnTo>
                    <a:pt x="5004435" y="2304415"/>
                  </a:lnTo>
                  <a:lnTo>
                    <a:pt x="5004435" y="2323465"/>
                  </a:lnTo>
                  <a:lnTo>
                    <a:pt x="5023485" y="2323465"/>
                  </a:lnTo>
                  <a:lnTo>
                    <a:pt x="5023485" y="2304415"/>
                  </a:lnTo>
                  <a:close/>
                </a:path>
                <a:path w="5796915" h="3392170">
                  <a:moveTo>
                    <a:pt x="5023485" y="2266315"/>
                  </a:moveTo>
                  <a:lnTo>
                    <a:pt x="5004435" y="2266315"/>
                  </a:lnTo>
                  <a:lnTo>
                    <a:pt x="5004435" y="2285365"/>
                  </a:lnTo>
                  <a:lnTo>
                    <a:pt x="5023485" y="2285365"/>
                  </a:lnTo>
                  <a:lnTo>
                    <a:pt x="5023485" y="2266315"/>
                  </a:lnTo>
                  <a:close/>
                </a:path>
                <a:path w="5796915" h="3392170">
                  <a:moveTo>
                    <a:pt x="5023485" y="2228215"/>
                  </a:moveTo>
                  <a:lnTo>
                    <a:pt x="5004435" y="2228215"/>
                  </a:lnTo>
                  <a:lnTo>
                    <a:pt x="5004435" y="2247265"/>
                  </a:lnTo>
                  <a:lnTo>
                    <a:pt x="5023485" y="2247265"/>
                  </a:lnTo>
                  <a:lnTo>
                    <a:pt x="5023485" y="2228215"/>
                  </a:lnTo>
                  <a:close/>
                </a:path>
                <a:path w="5796915" h="3392170">
                  <a:moveTo>
                    <a:pt x="5023485" y="2190115"/>
                  </a:moveTo>
                  <a:lnTo>
                    <a:pt x="5004435" y="2190115"/>
                  </a:lnTo>
                  <a:lnTo>
                    <a:pt x="5004435" y="2209165"/>
                  </a:lnTo>
                  <a:lnTo>
                    <a:pt x="5023485" y="2209165"/>
                  </a:lnTo>
                  <a:lnTo>
                    <a:pt x="5023485" y="2190115"/>
                  </a:lnTo>
                  <a:close/>
                </a:path>
                <a:path w="5796915" h="3392170">
                  <a:moveTo>
                    <a:pt x="5023485" y="2152015"/>
                  </a:moveTo>
                  <a:lnTo>
                    <a:pt x="5004435" y="2152015"/>
                  </a:lnTo>
                  <a:lnTo>
                    <a:pt x="5004435" y="2171065"/>
                  </a:lnTo>
                  <a:lnTo>
                    <a:pt x="5023485" y="2171065"/>
                  </a:lnTo>
                  <a:lnTo>
                    <a:pt x="5023485" y="2152015"/>
                  </a:lnTo>
                  <a:close/>
                </a:path>
                <a:path w="5796915" h="3392170">
                  <a:moveTo>
                    <a:pt x="5023485" y="2113915"/>
                  </a:moveTo>
                  <a:lnTo>
                    <a:pt x="5004435" y="2113915"/>
                  </a:lnTo>
                  <a:lnTo>
                    <a:pt x="5004435" y="2132965"/>
                  </a:lnTo>
                  <a:lnTo>
                    <a:pt x="5023485" y="2132965"/>
                  </a:lnTo>
                  <a:lnTo>
                    <a:pt x="5023485" y="2113915"/>
                  </a:lnTo>
                  <a:close/>
                </a:path>
                <a:path w="5796915" h="3392170">
                  <a:moveTo>
                    <a:pt x="5041265" y="2093722"/>
                  </a:moveTo>
                  <a:lnTo>
                    <a:pt x="5022215" y="2093722"/>
                  </a:lnTo>
                  <a:lnTo>
                    <a:pt x="5022215" y="2112772"/>
                  </a:lnTo>
                  <a:lnTo>
                    <a:pt x="5041265" y="2112772"/>
                  </a:lnTo>
                  <a:lnTo>
                    <a:pt x="5041265" y="2093722"/>
                  </a:lnTo>
                  <a:close/>
                </a:path>
                <a:path w="5796915" h="3392170">
                  <a:moveTo>
                    <a:pt x="5052060" y="2475865"/>
                  </a:moveTo>
                  <a:lnTo>
                    <a:pt x="5049063" y="2461018"/>
                  </a:lnTo>
                  <a:lnTo>
                    <a:pt x="5046230" y="2456815"/>
                  </a:lnTo>
                  <a:lnTo>
                    <a:pt x="5040909" y="2448915"/>
                  </a:lnTo>
                  <a:lnTo>
                    <a:pt x="5028806" y="2440762"/>
                  </a:lnTo>
                  <a:lnTo>
                    <a:pt x="5013960" y="2437765"/>
                  </a:lnTo>
                  <a:lnTo>
                    <a:pt x="4999101" y="2440762"/>
                  </a:lnTo>
                  <a:lnTo>
                    <a:pt x="4986998" y="2448915"/>
                  </a:lnTo>
                  <a:lnTo>
                    <a:pt x="4978844" y="2461018"/>
                  </a:lnTo>
                  <a:lnTo>
                    <a:pt x="4975860" y="2475865"/>
                  </a:lnTo>
                  <a:lnTo>
                    <a:pt x="4978844" y="2490724"/>
                  </a:lnTo>
                  <a:lnTo>
                    <a:pt x="4986998" y="2502827"/>
                  </a:lnTo>
                  <a:lnTo>
                    <a:pt x="4999101" y="2510980"/>
                  </a:lnTo>
                  <a:lnTo>
                    <a:pt x="5013960" y="2513965"/>
                  </a:lnTo>
                  <a:lnTo>
                    <a:pt x="5028806" y="2510980"/>
                  </a:lnTo>
                  <a:lnTo>
                    <a:pt x="5040909" y="2502827"/>
                  </a:lnTo>
                  <a:lnTo>
                    <a:pt x="5049063" y="2490724"/>
                  </a:lnTo>
                  <a:lnTo>
                    <a:pt x="5052060" y="2475865"/>
                  </a:lnTo>
                  <a:close/>
                </a:path>
                <a:path w="5796915" h="3392170">
                  <a:moveTo>
                    <a:pt x="5079365" y="2093722"/>
                  </a:moveTo>
                  <a:lnTo>
                    <a:pt x="5060315" y="2093722"/>
                  </a:lnTo>
                  <a:lnTo>
                    <a:pt x="5060315" y="2112772"/>
                  </a:lnTo>
                  <a:lnTo>
                    <a:pt x="5079365" y="2112772"/>
                  </a:lnTo>
                  <a:lnTo>
                    <a:pt x="5079365" y="2093722"/>
                  </a:lnTo>
                  <a:close/>
                </a:path>
                <a:path w="5796915" h="3392170">
                  <a:moveTo>
                    <a:pt x="5117465" y="2093722"/>
                  </a:moveTo>
                  <a:lnTo>
                    <a:pt x="5098415" y="2093722"/>
                  </a:lnTo>
                  <a:lnTo>
                    <a:pt x="5098415" y="2112772"/>
                  </a:lnTo>
                  <a:lnTo>
                    <a:pt x="5117465" y="2112772"/>
                  </a:lnTo>
                  <a:lnTo>
                    <a:pt x="5117465" y="2093722"/>
                  </a:lnTo>
                  <a:close/>
                </a:path>
                <a:path w="5796915" h="3392170">
                  <a:moveTo>
                    <a:pt x="5155565" y="2093722"/>
                  </a:moveTo>
                  <a:lnTo>
                    <a:pt x="5136515" y="2093722"/>
                  </a:lnTo>
                  <a:lnTo>
                    <a:pt x="5136515" y="2112772"/>
                  </a:lnTo>
                  <a:lnTo>
                    <a:pt x="5155565" y="2112772"/>
                  </a:lnTo>
                  <a:lnTo>
                    <a:pt x="5155565" y="2093722"/>
                  </a:lnTo>
                  <a:close/>
                </a:path>
                <a:path w="5796915" h="3392170">
                  <a:moveTo>
                    <a:pt x="5193665" y="2093722"/>
                  </a:moveTo>
                  <a:lnTo>
                    <a:pt x="5174615" y="2093722"/>
                  </a:lnTo>
                  <a:lnTo>
                    <a:pt x="5174615" y="2112772"/>
                  </a:lnTo>
                  <a:lnTo>
                    <a:pt x="5193665" y="2112772"/>
                  </a:lnTo>
                  <a:lnTo>
                    <a:pt x="5193665" y="2093722"/>
                  </a:lnTo>
                  <a:close/>
                </a:path>
                <a:path w="5796915" h="3392170">
                  <a:moveTo>
                    <a:pt x="5231765" y="2093722"/>
                  </a:moveTo>
                  <a:lnTo>
                    <a:pt x="5212715" y="2093722"/>
                  </a:lnTo>
                  <a:lnTo>
                    <a:pt x="5212715" y="2112772"/>
                  </a:lnTo>
                  <a:lnTo>
                    <a:pt x="5231765" y="2112772"/>
                  </a:lnTo>
                  <a:lnTo>
                    <a:pt x="5231765" y="2093722"/>
                  </a:lnTo>
                  <a:close/>
                </a:path>
                <a:path w="5796915" h="3392170">
                  <a:moveTo>
                    <a:pt x="5269865" y="2093722"/>
                  </a:moveTo>
                  <a:lnTo>
                    <a:pt x="5250815" y="2093722"/>
                  </a:lnTo>
                  <a:lnTo>
                    <a:pt x="5250815" y="2112772"/>
                  </a:lnTo>
                  <a:lnTo>
                    <a:pt x="5269865" y="2112772"/>
                  </a:lnTo>
                  <a:lnTo>
                    <a:pt x="5269865" y="2093722"/>
                  </a:lnTo>
                  <a:close/>
                </a:path>
                <a:path w="5796915" h="3392170">
                  <a:moveTo>
                    <a:pt x="5307965" y="2093722"/>
                  </a:moveTo>
                  <a:lnTo>
                    <a:pt x="5288915" y="2093722"/>
                  </a:lnTo>
                  <a:lnTo>
                    <a:pt x="5288915" y="2112772"/>
                  </a:lnTo>
                  <a:lnTo>
                    <a:pt x="5307965" y="2112772"/>
                  </a:lnTo>
                  <a:lnTo>
                    <a:pt x="5307965" y="2093722"/>
                  </a:lnTo>
                  <a:close/>
                </a:path>
                <a:path w="5796915" h="3392170">
                  <a:moveTo>
                    <a:pt x="5346065" y="2093722"/>
                  </a:moveTo>
                  <a:lnTo>
                    <a:pt x="5327015" y="2093722"/>
                  </a:lnTo>
                  <a:lnTo>
                    <a:pt x="5327015" y="2112772"/>
                  </a:lnTo>
                  <a:lnTo>
                    <a:pt x="5346065" y="2112772"/>
                  </a:lnTo>
                  <a:lnTo>
                    <a:pt x="5346065" y="2093722"/>
                  </a:lnTo>
                  <a:close/>
                </a:path>
                <a:path w="5796915" h="3392170">
                  <a:moveTo>
                    <a:pt x="5384165" y="2093722"/>
                  </a:moveTo>
                  <a:lnTo>
                    <a:pt x="5365115" y="2093722"/>
                  </a:lnTo>
                  <a:lnTo>
                    <a:pt x="5365115" y="2112772"/>
                  </a:lnTo>
                  <a:lnTo>
                    <a:pt x="5384165" y="2112772"/>
                  </a:lnTo>
                  <a:lnTo>
                    <a:pt x="5384165" y="2093722"/>
                  </a:lnTo>
                  <a:close/>
                </a:path>
                <a:path w="5796915" h="3392170">
                  <a:moveTo>
                    <a:pt x="5422265" y="2093722"/>
                  </a:moveTo>
                  <a:lnTo>
                    <a:pt x="5403215" y="2093722"/>
                  </a:lnTo>
                  <a:lnTo>
                    <a:pt x="5403215" y="2112772"/>
                  </a:lnTo>
                  <a:lnTo>
                    <a:pt x="5422265" y="2112772"/>
                  </a:lnTo>
                  <a:lnTo>
                    <a:pt x="5422265" y="2093722"/>
                  </a:lnTo>
                  <a:close/>
                </a:path>
                <a:path w="5796915" h="3392170">
                  <a:moveTo>
                    <a:pt x="5460365" y="2093722"/>
                  </a:moveTo>
                  <a:lnTo>
                    <a:pt x="5441315" y="2093722"/>
                  </a:lnTo>
                  <a:lnTo>
                    <a:pt x="5441315" y="2112772"/>
                  </a:lnTo>
                  <a:lnTo>
                    <a:pt x="5460365" y="2112772"/>
                  </a:lnTo>
                  <a:lnTo>
                    <a:pt x="5460365" y="2093722"/>
                  </a:lnTo>
                  <a:close/>
                </a:path>
                <a:path w="5796915" h="3392170">
                  <a:moveTo>
                    <a:pt x="5498465" y="2093722"/>
                  </a:moveTo>
                  <a:lnTo>
                    <a:pt x="5479415" y="2093722"/>
                  </a:lnTo>
                  <a:lnTo>
                    <a:pt x="5479415" y="2112772"/>
                  </a:lnTo>
                  <a:lnTo>
                    <a:pt x="5498465" y="2112772"/>
                  </a:lnTo>
                  <a:lnTo>
                    <a:pt x="5498465" y="2093722"/>
                  </a:lnTo>
                  <a:close/>
                </a:path>
                <a:path w="5796915" h="3392170">
                  <a:moveTo>
                    <a:pt x="5536565" y="2093722"/>
                  </a:moveTo>
                  <a:lnTo>
                    <a:pt x="5517515" y="2093722"/>
                  </a:lnTo>
                  <a:lnTo>
                    <a:pt x="5517515" y="2112772"/>
                  </a:lnTo>
                  <a:lnTo>
                    <a:pt x="5536565" y="2112772"/>
                  </a:lnTo>
                  <a:lnTo>
                    <a:pt x="5536565" y="2093722"/>
                  </a:lnTo>
                  <a:close/>
                </a:path>
                <a:path w="5796915" h="3392170">
                  <a:moveTo>
                    <a:pt x="5574665" y="2093722"/>
                  </a:moveTo>
                  <a:lnTo>
                    <a:pt x="5555615" y="2093722"/>
                  </a:lnTo>
                  <a:lnTo>
                    <a:pt x="5555615" y="2112772"/>
                  </a:lnTo>
                  <a:lnTo>
                    <a:pt x="5574665" y="2112772"/>
                  </a:lnTo>
                  <a:lnTo>
                    <a:pt x="5574665" y="2093722"/>
                  </a:lnTo>
                  <a:close/>
                </a:path>
                <a:path w="5796915" h="3392170">
                  <a:moveTo>
                    <a:pt x="5612765" y="2093722"/>
                  </a:moveTo>
                  <a:lnTo>
                    <a:pt x="5593715" y="2093722"/>
                  </a:lnTo>
                  <a:lnTo>
                    <a:pt x="5593715" y="2112772"/>
                  </a:lnTo>
                  <a:lnTo>
                    <a:pt x="5612765" y="2112772"/>
                  </a:lnTo>
                  <a:lnTo>
                    <a:pt x="5612765" y="2093722"/>
                  </a:lnTo>
                  <a:close/>
                </a:path>
                <a:path w="5796915" h="3392170">
                  <a:moveTo>
                    <a:pt x="5650865" y="2093722"/>
                  </a:moveTo>
                  <a:lnTo>
                    <a:pt x="5631815" y="2093722"/>
                  </a:lnTo>
                  <a:lnTo>
                    <a:pt x="5631815" y="2112772"/>
                  </a:lnTo>
                  <a:lnTo>
                    <a:pt x="5650865" y="2112772"/>
                  </a:lnTo>
                  <a:lnTo>
                    <a:pt x="5650865" y="2093722"/>
                  </a:lnTo>
                  <a:close/>
                </a:path>
                <a:path w="5796915" h="3392170">
                  <a:moveTo>
                    <a:pt x="5688965" y="2093722"/>
                  </a:moveTo>
                  <a:lnTo>
                    <a:pt x="5669915" y="2093722"/>
                  </a:lnTo>
                  <a:lnTo>
                    <a:pt x="5669915" y="2112772"/>
                  </a:lnTo>
                  <a:lnTo>
                    <a:pt x="5688965" y="2112772"/>
                  </a:lnTo>
                  <a:lnTo>
                    <a:pt x="5688965" y="2093722"/>
                  </a:lnTo>
                  <a:close/>
                </a:path>
                <a:path w="5796915" h="3392170">
                  <a:moveTo>
                    <a:pt x="5727065" y="2093722"/>
                  </a:moveTo>
                  <a:lnTo>
                    <a:pt x="5708015" y="2093722"/>
                  </a:lnTo>
                  <a:lnTo>
                    <a:pt x="5708015" y="2112772"/>
                  </a:lnTo>
                  <a:lnTo>
                    <a:pt x="5727065" y="2112772"/>
                  </a:lnTo>
                  <a:lnTo>
                    <a:pt x="5727065" y="2093722"/>
                  </a:lnTo>
                  <a:close/>
                </a:path>
                <a:path w="5796915" h="3392170">
                  <a:moveTo>
                    <a:pt x="5768213" y="2096643"/>
                  </a:moveTo>
                  <a:lnTo>
                    <a:pt x="5755754" y="2096643"/>
                  </a:lnTo>
                  <a:lnTo>
                    <a:pt x="5758688" y="2093722"/>
                  </a:lnTo>
                  <a:lnTo>
                    <a:pt x="5746115" y="2093722"/>
                  </a:lnTo>
                  <a:lnTo>
                    <a:pt x="5746115" y="2112772"/>
                  </a:lnTo>
                  <a:lnTo>
                    <a:pt x="5768213" y="2112772"/>
                  </a:lnTo>
                  <a:lnTo>
                    <a:pt x="5768213" y="2103247"/>
                  </a:lnTo>
                  <a:lnTo>
                    <a:pt x="5768213" y="2096643"/>
                  </a:lnTo>
                  <a:close/>
                </a:path>
                <a:path w="5796915" h="3392170">
                  <a:moveTo>
                    <a:pt x="5768213" y="2058543"/>
                  </a:moveTo>
                  <a:lnTo>
                    <a:pt x="5749163" y="2058543"/>
                  </a:lnTo>
                  <a:lnTo>
                    <a:pt x="5749163" y="2077593"/>
                  </a:lnTo>
                  <a:lnTo>
                    <a:pt x="5768213" y="2077593"/>
                  </a:lnTo>
                  <a:lnTo>
                    <a:pt x="5768213" y="2058543"/>
                  </a:lnTo>
                  <a:close/>
                </a:path>
                <a:path w="5796915" h="3392170">
                  <a:moveTo>
                    <a:pt x="5768213" y="2020443"/>
                  </a:moveTo>
                  <a:lnTo>
                    <a:pt x="5749163" y="2020443"/>
                  </a:lnTo>
                  <a:lnTo>
                    <a:pt x="5749163" y="2039493"/>
                  </a:lnTo>
                  <a:lnTo>
                    <a:pt x="5768213" y="2039493"/>
                  </a:lnTo>
                  <a:lnTo>
                    <a:pt x="5768213" y="2020443"/>
                  </a:lnTo>
                  <a:close/>
                </a:path>
                <a:path w="5796915" h="3392170">
                  <a:moveTo>
                    <a:pt x="5768213" y="1982343"/>
                  </a:moveTo>
                  <a:lnTo>
                    <a:pt x="5749163" y="1982343"/>
                  </a:lnTo>
                  <a:lnTo>
                    <a:pt x="5749163" y="2001393"/>
                  </a:lnTo>
                  <a:lnTo>
                    <a:pt x="5768213" y="2001393"/>
                  </a:lnTo>
                  <a:lnTo>
                    <a:pt x="5768213" y="1982343"/>
                  </a:lnTo>
                  <a:close/>
                </a:path>
                <a:path w="5796915" h="3392170">
                  <a:moveTo>
                    <a:pt x="5768213" y="1944243"/>
                  </a:moveTo>
                  <a:lnTo>
                    <a:pt x="5749163" y="1944243"/>
                  </a:lnTo>
                  <a:lnTo>
                    <a:pt x="5749163" y="1963293"/>
                  </a:lnTo>
                  <a:lnTo>
                    <a:pt x="5768213" y="1963293"/>
                  </a:lnTo>
                  <a:lnTo>
                    <a:pt x="5768213" y="1944243"/>
                  </a:lnTo>
                  <a:close/>
                </a:path>
                <a:path w="5796915" h="3392170">
                  <a:moveTo>
                    <a:pt x="5768213" y="1906143"/>
                  </a:moveTo>
                  <a:lnTo>
                    <a:pt x="5749163" y="1906143"/>
                  </a:lnTo>
                  <a:lnTo>
                    <a:pt x="5749163" y="1925193"/>
                  </a:lnTo>
                  <a:lnTo>
                    <a:pt x="5768213" y="1925193"/>
                  </a:lnTo>
                  <a:lnTo>
                    <a:pt x="5768213" y="1906143"/>
                  </a:lnTo>
                  <a:close/>
                </a:path>
                <a:path w="5796915" h="3392170">
                  <a:moveTo>
                    <a:pt x="5768213" y="1868043"/>
                  </a:moveTo>
                  <a:lnTo>
                    <a:pt x="5749163" y="1868043"/>
                  </a:lnTo>
                  <a:lnTo>
                    <a:pt x="5749163" y="1887093"/>
                  </a:lnTo>
                  <a:lnTo>
                    <a:pt x="5768213" y="1887093"/>
                  </a:lnTo>
                  <a:lnTo>
                    <a:pt x="5768213" y="1868043"/>
                  </a:lnTo>
                  <a:close/>
                </a:path>
                <a:path w="5796915" h="3392170">
                  <a:moveTo>
                    <a:pt x="5768213" y="1829943"/>
                  </a:moveTo>
                  <a:lnTo>
                    <a:pt x="5749163" y="1829943"/>
                  </a:lnTo>
                  <a:lnTo>
                    <a:pt x="5749163" y="1848993"/>
                  </a:lnTo>
                  <a:lnTo>
                    <a:pt x="5768213" y="1848993"/>
                  </a:lnTo>
                  <a:lnTo>
                    <a:pt x="5768213" y="1829943"/>
                  </a:lnTo>
                  <a:close/>
                </a:path>
                <a:path w="5796915" h="3392170">
                  <a:moveTo>
                    <a:pt x="5768213" y="1791843"/>
                  </a:moveTo>
                  <a:lnTo>
                    <a:pt x="5749163" y="1791843"/>
                  </a:lnTo>
                  <a:lnTo>
                    <a:pt x="5749163" y="1810893"/>
                  </a:lnTo>
                  <a:lnTo>
                    <a:pt x="5768213" y="1810893"/>
                  </a:lnTo>
                  <a:lnTo>
                    <a:pt x="5768213" y="1791843"/>
                  </a:lnTo>
                  <a:close/>
                </a:path>
                <a:path w="5796915" h="3392170">
                  <a:moveTo>
                    <a:pt x="5796788" y="1730502"/>
                  </a:moveTo>
                  <a:lnTo>
                    <a:pt x="5793791" y="1715655"/>
                  </a:lnTo>
                  <a:lnTo>
                    <a:pt x="5785637" y="1703552"/>
                  </a:lnTo>
                  <a:lnTo>
                    <a:pt x="5773534" y="1695399"/>
                  </a:lnTo>
                  <a:lnTo>
                    <a:pt x="5758688" y="1692402"/>
                  </a:lnTo>
                  <a:lnTo>
                    <a:pt x="5743829" y="1695399"/>
                  </a:lnTo>
                  <a:lnTo>
                    <a:pt x="5731726" y="1703552"/>
                  </a:lnTo>
                  <a:lnTo>
                    <a:pt x="5723572" y="1715655"/>
                  </a:lnTo>
                  <a:lnTo>
                    <a:pt x="5720588" y="1730502"/>
                  </a:lnTo>
                  <a:lnTo>
                    <a:pt x="5723572" y="1745361"/>
                  </a:lnTo>
                  <a:lnTo>
                    <a:pt x="5731726" y="1757464"/>
                  </a:lnTo>
                  <a:lnTo>
                    <a:pt x="5743829" y="1765617"/>
                  </a:lnTo>
                  <a:lnTo>
                    <a:pt x="5749163" y="1766697"/>
                  </a:lnTo>
                  <a:lnTo>
                    <a:pt x="5749163" y="1772793"/>
                  </a:lnTo>
                  <a:lnTo>
                    <a:pt x="5768213" y="1772793"/>
                  </a:lnTo>
                  <a:lnTo>
                    <a:pt x="5768213" y="1768602"/>
                  </a:lnTo>
                  <a:lnTo>
                    <a:pt x="5768213" y="1766697"/>
                  </a:lnTo>
                  <a:lnTo>
                    <a:pt x="5773534" y="1765617"/>
                  </a:lnTo>
                  <a:lnTo>
                    <a:pt x="5785637" y="1757464"/>
                  </a:lnTo>
                  <a:lnTo>
                    <a:pt x="5788139" y="1753743"/>
                  </a:lnTo>
                  <a:lnTo>
                    <a:pt x="5793791" y="1745361"/>
                  </a:lnTo>
                  <a:lnTo>
                    <a:pt x="5795937" y="1734693"/>
                  </a:lnTo>
                  <a:lnTo>
                    <a:pt x="5796788" y="1730502"/>
                  </a:lnTo>
                  <a:close/>
                </a:path>
              </a:pathLst>
            </a:custGeom>
            <a:solidFill>
              <a:srgbClr val="22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52400" y="580962"/>
            <a:ext cx="8734742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400" spc="-5" dirty="0">
                <a:latin typeface="+mn-lt"/>
              </a:rPr>
              <a:t>Умение школьника локализовать информацию </a:t>
            </a:r>
            <a:r>
              <a:rPr lang="ru-RU" sz="2400" spc="5" dirty="0">
                <a:latin typeface="+mn-lt"/>
              </a:rPr>
              <a:t>в текстах КИМ ОГЭ </a:t>
            </a:r>
            <a:endParaRPr sz="2400" dirty="0">
              <a:latin typeface="+mn-l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7450" y="1687829"/>
            <a:ext cx="284353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solidFill>
                  <a:srgbClr val="1B3181"/>
                </a:solidFill>
                <a:latin typeface="Microsoft Sans Serif"/>
                <a:cs typeface="Microsoft Sans Serif"/>
              </a:rPr>
              <a:t>Система</a:t>
            </a:r>
            <a:r>
              <a:rPr sz="1800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B3181"/>
                </a:solidFill>
                <a:latin typeface="Microsoft Sans Serif"/>
                <a:cs typeface="Microsoft Sans Serif"/>
              </a:rPr>
              <a:t>пяти </a:t>
            </a:r>
            <a:r>
              <a:rPr sz="1800" spc="-5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B3181"/>
                </a:solidFill>
                <a:latin typeface="Microsoft Sans Serif"/>
                <a:cs typeface="Microsoft Sans Serif"/>
              </a:rPr>
              <a:t>констатирующих </a:t>
            </a:r>
            <a:r>
              <a:rPr sz="1800" spc="-10" dirty="0">
                <a:solidFill>
                  <a:srgbClr val="1B3181"/>
                </a:solidFill>
                <a:latin typeface="Microsoft Sans Serif"/>
                <a:cs typeface="Microsoft Sans Serif"/>
              </a:rPr>
              <a:t>вопросов </a:t>
            </a:r>
            <a:r>
              <a:rPr sz="1800" spc="-465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B3181"/>
                </a:solidFill>
                <a:latin typeface="Microsoft Sans Serif"/>
                <a:cs typeface="Microsoft Sans Serif"/>
              </a:rPr>
              <a:t>по</a:t>
            </a:r>
            <a:r>
              <a:rPr sz="1800" spc="15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B3181"/>
                </a:solidFill>
                <a:latin typeface="Microsoft Sans Serif"/>
                <a:cs typeface="Microsoft Sans Serif"/>
              </a:rPr>
              <a:t>содержанию</a:t>
            </a:r>
            <a:endParaRPr sz="1800">
              <a:latin typeface="Microsoft Sans Serif"/>
              <a:cs typeface="Microsoft Sans Serif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687" y="1826419"/>
            <a:ext cx="570927" cy="570927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1235963" y="3781297"/>
            <a:ext cx="283908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1B3181"/>
                </a:solidFill>
                <a:latin typeface="Microsoft Sans Serif"/>
                <a:cs typeface="Microsoft Sans Serif"/>
              </a:rPr>
              <a:t>Локализация </a:t>
            </a:r>
            <a:r>
              <a:rPr sz="1800" spc="-10" dirty="0">
                <a:solidFill>
                  <a:srgbClr val="1B3181"/>
                </a:solidFill>
                <a:latin typeface="Microsoft Sans Serif"/>
                <a:cs typeface="Microsoft Sans Serif"/>
              </a:rPr>
              <a:t>информации </a:t>
            </a:r>
            <a:r>
              <a:rPr sz="1800" spc="-465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B3181"/>
                </a:solidFill>
                <a:latin typeface="Microsoft Sans Serif"/>
                <a:cs typeface="Microsoft Sans Serif"/>
              </a:rPr>
              <a:t>по</a:t>
            </a:r>
            <a:r>
              <a:rPr sz="1800" spc="5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B3181"/>
                </a:solidFill>
                <a:latin typeface="Microsoft Sans Serif"/>
                <a:cs typeface="Microsoft Sans Serif"/>
              </a:rPr>
              <a:t>месту</a:t>
            </a:r>
            <a:r>
              <a:rPr sz="1800" spc="5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B3181"/>
                </a:solidFill>
                <a:latin typeface="Microsoft Sans Serif"/>
                <a:cs typeface="Microsoft Sans Serif"/>
              </a:rPr>
              <a:t>ее</a:t>
            </a:r>
            <a:r>
              <a:rPr sz="1800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B3181"/>
                </a:solidFill>
                <a:latin typeface="Microsoft Sans Serif"/>
                <a:cs typeface="Microsoft Sans Serif"/>
              </a:rPr>
              <a:t>размещения: </a:t>
            </a:r>
            <a:r>
              <a:rPr sz="1800" spc="-15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B3181"/>
                </a:solidFill>
                <a:latin typeface="Microsoft Sans Serif"/>
                <a:cs typeface="Microsoft Sans Serif"/>
              </a:rPr>
              <a:t>3-й</a:t>
            </a:r>
            <a:r>
              <a:rPr sz="1800" spc="15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1B3181"/>
                </a:solidFill>
                <a:latin typeface="Microsoft Sans Serif"/>
                <a:cs typeface="Microsoft Sans Serif"/>
              </a:rPr>
              <a:t>абзац,</a:t>
            </a:r>
            <a:r>
              <a:rPr sz="1800" spc="-5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B3181"/>
                </a:solidFill>
                <a:latin typeface="Microsoft Sans Serif"/>
                <a:cs typeface="Microsoft Sans Serif"/>
              </a:rPr>
              <a:t>последний </a:t>
            </a:r>
            <a:r>
              <a:rPr sz="1800" spc="-5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1B3181"/>
                </a:solidFill>
                <a:latin typeface="Microsoft Sans Serif"/>
                <a:cs typeface="Microsoft Sans Serif"/>
              </a:rPr>
              <a:t>абзац</a:t>
            </a:r>
            <a:r>
              <a:rPr sz="1800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1B3181"/>
                </a:solidFill>
                <a:latin typeface="Microsoft Sans Serif"/>
                <a:cs typeface="Microsoft Sans Serif"/>
              </a:rPr>
              <a:t>и</a:t>
            </a:r>
            <a:r>
              <a:rPr sz="1800" spc="10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50" dirty="0">
                <a:solidFill>
                  <a:srgbClr val="1B3181"/>
                </a:solidFill>
                <a:latin typeface="Microsoft Sans Serif"/>
                <a:cs typeface="Microsoft Sans Serif"/>
              </a:rPr>
              <a:t>т.д.</a:t>
            </a:r>
            <a:endParaRPr sz="1800">
              <a:latin typeface="Microsoft Sans Serif"/>
              <a:cs typeface="Microsoft Sans Serif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037713" y="1722882"/>
            <a:ext cx="5132705" cy="2159635"/>
            <a:chOff x="3037713" y="1722882"/>
            <a:chExt cx="5132705" cy="2159635"/>
          </a:xfrm>
        </p:grpSpPr>
        <p:sp>
          <p:nvSpPr>
            <p:cNvPr id="13" name="object 13"/>
            <p:cNvSpPr/>
            <p:nvPr/>
          </p:nvSpPr>
          <p:spPr>
            <a:xfrm>
              <a:off x="3037713" y="2342007"/>
              <a:ext cx="2312035" cy="1540510"/>
            </a:xfrm>
            <a:custGeom>
              <a:avLst/>
              <a:gdLst/>
              <a:ahLst/>
              <a:cxnLst/>
              <a:rect l="l" t="t" r="r" b="b"/>
              <a:pathLst>
                <a:path w="2312035" h="1540510">
                  <a:moveTo>
                    <a:pt x="38100" y="0"/>
                  </a:moveTo>
                  <a:lnTo>
                    <a:pt x="23252" y="2988"/>
                  </a:lnTo>
                  <a:lnTo>
                    <a:pt x="11144" y="11144"/>
                  </a:lnTo>
                  <a:lnTo>
                    <a:pt x="2988" y="23252"/>
                  </a:lnTo>
                  <a:lnTo>
                    <a:pt x="0" y="38100"/>
                  </a:lnTo>
                  <a:lnTo>
                    <a:pt x="2988" y="52947"/>
                  </a:lnTo>
                  <a:lnTo>
                    <a:pt x="11144" y="65055"/>
                  </a:lnTo>
                  <a:lnTo>
                    <a:pt x="23252" y="73211"/>
                  </a:lnTo>
                  <a:lnTo>
                    <a:pt x="38100" y="76200"/>
                  </a:lnTo>
                  <a:lnTo>
                    <a:pt x="52947" y="73211"/>
                  </a:lnTo>
                  <a:lnTo>
                    <a:pt x="65055" y="65055"/>
                  </a:lnTo>
                  <a:lnTo>
                    <a:pt x="73211" y="52947"/>
                  </a:lnTo>
                  <a:lnTo>
                    <a:pt x="74282" y="47625"/>
                  </a:lnTo>
                  <a:lnTo>
                    <a:pt x="38100" y="47625"/>
                  </a:lnTo>
                  <a:lnTo>
                    <a:pt x="38100" y="28575"/>
                  </a:lnTo>
                  <a:lnTo>
                    <a:pt x="74282" y="28575"/>
                  </a:lnTo>
                  <a:lnTo>
                    <a:pt x="73211" y="23252"/>
                  </a:lnTo>
                  <a:lnTo>
                    <a:pt x="65055" y="11144"/>
                  </a:lnTo>
                  <a:lnTo>
                    <a:pt x="52947" y="2988"/>
                  </a:lnTo>
                  <a:lnTo>
                    <a:pt x="38100" y="0"/>
                  </a:lnTo>
                  <a:close/>
                </a:path>
                <a:path w="2312035" h="1540510">
                  <a:moveTo>
                    <a:pt x="57150" y="28575"/>
                  </a:moveTo>
                  <a:lnTo>
                    <a:pt x="38100" y="28575"/>
                  </a:lnTo>
                  <a:lnTo>
                    <a:pt x="38100" y="47625"/>
                  </a:lnTo>
                  <a:lnTo>
                    <a:pt x="57150" y="47625"/>
                  </a:lnTo>
                  <a:lnTo>
                    <a:pt x="57150" y="28575"/>
                  </a:lnTo>
                  <a:close/>
                </a:path>
                <a:path w="2312035" h="1540510">
                  <a:moveTo>
                    <a:pt x="74282" y="28575"/>
                  </a:moveTo>
                  <a:lnTo>
                    <a:pt x="57150" y="28575"/>
                  </a:lnTo>
                  <a:lnTo>
                    <a:pt x="57150" y="47625"/>
                  </a:lnTo>
                  <a:lnTo>
                    <a:pt x="74282" y="47625"/>
                  </a:lnTo>
                  <a:lnTo>
                    <a:pt x="76200" y="38100"/>
                  </a:lnTo>
                  <a:lnTo>
                    <a:pt x="74282" y="28575"/>
                  </a:lnTo>
                  <a:close/>
                </a:path>
                <a:path w="2312035" h="1540510">
                  <a:moveTo>
                    <a:pt x="95250" y="28575"/>
                  </a:moveTo>
                  <a:lnTo>
                    <a:pt x="76200" y="28575"/>
                  </a:lnTo>
                  <a:lnTo>
                    <a:pt x="76200" y="47625"/>
                  </a:lnTo>
                  <a:lnTo>
                    <a:pt x="95250" y="47625"/>
                  </a:lnTo>
                  <a:lnTo>
                    <a:pt x="95250" y="28575"/>
                  </a:lnTo>
                  <a:close/>
                </a:path>
                <a:path w="2312035" h="1540510">
                  <a:moveTo>
                    <a:pt x="133350" y="28575"/>
                  </a:moveTo>
                  <a:lnTo>
                    <a:pt x="114300" y="28575"/>
                  </a:lnTo>
                  <a:lnTo>
                    <a:pt x="114300" y="47625"/>
                  </a:lnTo>
                  <a:lnTo>
                    <a:pt x="133350" y="47625"/>
                  </a:lnTo>
                  <a:lnTo>
                    <a:pt x="133350" y="28575"/>
                  </a:lnTo>
                  <a:close/>
                </a:path>
                <a:path w="2312035" h="1540510">
                  <a:moveTo>
                    <a:pt x="171450" y="28575"/>
                  </a:moveTo>
                  <a:lnTo>
                    <a:pt x="152400" y="28575"/>
                  </a:lnTo>
                  <a:lnTo>
                    <a:pt x="152400" y="47625"/>
                  </a:lnTo>
                  <a:lnTo>
                    <a:pt x="171450" y="47625"/>
                  </a:lnTo>
                  <a:lnTo>
                    <a:pt x="171450" y="28575"/>
                  </a:lnTo>
                  <a:close/>
                </a:path>
                <a:path w="2312035" h="1540510">
                  <a:moveTo>
                    <a:pt x="209550" y="28575"/>
                  </a:moveTo>
                  <a:lnTo>
                    <a:pt x="190500" y="28575"/>
                  </a:lnTo>
                  <a:lnTo>
                    <a:pt x="190500" y="47625"/>
                  </a:lnTo>
                  <a:lnTo>
                    <a:pt x="209550" y="47625"/>
                  </a:lnTo>
                  <a:lnTo>
                    <a:pt x="209550" y="28575"/>
                  </a:lnTo>
                  <a:close/>
                </a:path>
                <a:path w="2312035" h="1540510">
                  <a:moveTo>
                    <a:pt x="247650" y="28575"/>
                  </a:moveTo>
                  <a:lnTo>
                    <a:pt x="228600" y="28575"/>
                  </a:lnTo>
                  <a:lnTo>
                    <a:pt x="228600" y="47625"/>
                  </a:lnTo>
                  <a:lnTo>
                    <a:pt x="247650" y="47625"/>
                  </a:lnTo>
                  <a:lnTo>
                    <a:pt x="247650" y="28575"/>
                  </a:lnTo>
                  <a:close/>
                </a:path>
                <a:path w="2312035" h="1540510">
                  <a:moveTo>
                    <a:pt x="285750" y="28575"/>
                  </a:moveTo>
                  <a:lnTo>
                    <a:pt x="266700" y="28575"/>
                  </a:lnTo>
                  <a:lnTo>
                    <a:pt x="266700" y="47625"/>
                  </a:lnTo>
                  <a:lnTo>
                    <a:pt x="285750" y="47625"/>
                  </a:lnTo>
                  <a:lnTo>
                    <a:pt x="285750" y="28575"/>
                  </a:lnTo>
                  <a:close/>
                </a:path>
                <a:path w="2312035" h="1540510">
                  <a:moveTo>
                    <a:pt x="323850" y="28575"/>
                  </a:moveTo>
                  <a:lnTo>
                    <a:pt x="304800" y="28575"/>
                  </a:lnTo>
                  <a:lnTo>
                    <a:pt x="304800" y="47625"/>
                  </a:lnTo>
                  <a:lnTo>
                    <a:pt x="323850" y="47625"/>
                  </a:lnTo>
                  <a:lnTo>
                    <a:pt x="323850" y="28575"/>
                  </a:lnTo>
                  <a:close/>
                </a:path>
                <a:path w="2312035" h="1540510">
                  <a:moveTo>
                    <a:pt x="361950" y="28575"/>
                  </a:moveTo>
                  <a:lnTo>
                    <a:pt x="342900" y="28575"/>
                  </a:lnTo>
                  <a:lnTo>
                    <a:pt x="342900" y="47625"/>
                  </a:lnTo>
                  <a:lnTo>
                    <a:pt x="361950" y="47625"/>
                  </a:lnTo>
                  <a:lnTo>
                    <a:pt x="361950" y="28575"/>
                  </a:lnTo>
                  <a:close/>
                </a:path>
                <a:path w="2312035" h="1540510">
                  <a:moveTo>
                    <a:pt x="400050" y="28575"/>
                  </a:moveTo>
                  <a:lnTo>
                    <a:pt x="381000" y="28575"/>
                  </a:lnTo>
                  <a:lnTo>
                    <a:pt x="381000" y="47625"/>
                  </a:lnTo>
                  <a:lnTo>
                    <a:pt x="400050" y="47625"/>
                  </a:lnTo>
                  <a:lnTo>
                    <a:pt x="400050" y="28575"/>
                  </a:lnTo>
                  <a:close/>
                </a:path>
                <a:path w="2312035" h="1540510">
                  <a:moveTo>
                    <a:pt x="438150" y="28575"/>
                  </a:moveTo>
                  <a:lnTo>
                    <a:pt x="419100" y="28575"/>
                  </a:lnTo>
                  <a:lnTo>
                    <a:pt x="419100" y="47625"/>
                  </a:lnTo>
                  <a:lnTo>
                    <a:pt x="438150" y="47625"/>
                  </a:lnTo>
                  <a:lnTo>
                    <a:pt x="438150" y="28575"/>
                  </a:lnTo>
                  <a:close/>
                </a:path>
                <a:path w="2312035" h="1540510">
                  <a:moveTo>
                    <a:pt x="476250" y="28575"/>
                  </a:moveTo>
                  <a:lnTo>
                    <a:pt x="457200" y="28575"/>
                  </a:lnTo>
                  <a:lnTo>
                    <a:pt x="457200" y="47625"/>
                  </a:lnTo>
                  <a:lnTo>
                    <a:pt x="476250" y="47625"/>
                  </a:lnTo>
                  <a:lnTo>
                    <a:pt x="476250" y="28575"/>
                  </a:lnTo>
                  <a:close/>
                </a:path>
                <a:path w="2312035" h="1540510">
                  <a:moveTo>
                    <a:pt x="514350" y="28575"/>
                  </a:moveTo>
                  <a:lnTo>
                    <a:pt x="495300" y="28575"/>
                  </a:lnTo>
                  <a:lnTo>
                    <a:pt x="495300" y="47625"/>
                  </a:lnTo>
                  <a:lnTo>
                    <a:pt x="514350" y="47625"/>
                  </a:lnTo>
                  <a:lnTo>
                    <a:pt x="514350" y="28575"/>
                  </a:lnTo>
                  <a:close/>
                </a:path>
                <a:path w="2312035" h="1540510">
                  <a:moveTo>
                    <a:pt x="552450" y="28575"/>
                  </a:moveTo>
                  <a:lnTo>
                    <a:pt x="533400" y="28575"/>
                  </a:lnTo>
                  <a:lnTo>
                    <a:pt x="533400" y="47625"/>
                  </a:lnTo>
                  <a:lnTo>
                    <a:pt x="552450" y="47625"/>
                  </a:lnTo>
                  <a:lnTo>
                    <a:pt x="552450" y="28575"/>
                  </a:lnTo>
                  <a:close/>
                </a:path>
                <a:path w="2312035" h="1540510">
                  <a:moveTo>
                    <a:pt x="590550" y="28575"/>
                  </a:moveTo>
                  <a:lnTo>
                    <a:pt x="571500" y="28575"/>
                  </a:lnTo>
                  <a:lnTo>
                    <a:pt x="571500" y="47625"/>
                  </a:lnTo>
                  <a:lnTo>
                    <a:pt x="590550" y="47625"/>
                  </a:lnTo>
                  <a:lnTo>
                    <a:pt x="590550" y="28575"/>
                  </a:lnTo>
                  <a:close/>
                </a:path>
                <a:path w="2312035" h="1540510">
                  <a:moveTo>
                    <a:pt x="628650" y="28575"/>
                  </a:moveTo>
                  <a:lnTo>
                    <a:pt x="609600" y="28575"/>
                  </a:lnTo>
                  <a:lnTo>
                    <a:pt x="609600" y="47625"/>
                  </a:lnTo>
                  <a:lnTo>
                    <a:pt x="628650" y="47625"/>
                  </a:lnTo>
                  <a:lnTo>
                    <a:pt x="628650" y="28575"/>
                  </a:lnTo>
                  <a:close/>
                </a:path>
                <a:path w="2312035" h="1540510">
                  <a:moveTo>
                    <a:pt x="666750" y="28575"/>
                  </a:moveTo>
                  <a:lnTo>
                    <a:pt x="647700" y="28575"/>
                  </a:lnTo>
                  <a:lnTo>
                    <a:pt x="647700" y="47625"/>
                  </a:lnTo>
                  <a:lnTo>
                    <a:pt x="666750" y="47625"/>
                  </a:lnTo>
                  <a:lnTo>
                    <a:pt x="666750" y="28575"/>
                  </a:lnTo>
                  <a:close/>
                </a:path>
                <a:path w="2312035" h="1540510">
                  <a:moveTo>
                    <a:pt x="704850" y="28575"/>
                  </a:moveTo>
                  <a:lnTo>
                    <a:pt x="685800" y="28575"/>
                  </a:lnTo>
                  <a:lnTo>
                    <a:pt x="685800" y="47625"/>
                  </a:lnTo>
                  <a:lnTo>
                    <a:pt x="704850" y="47625"/>
                  </a:lnTo>
                  <a:lnTo>
                    <a:pt x="704850" y="28575"/>
                  </a:lnTo>
                  <a:close/>
                </a:path>
                <a:path w="2312035" h="1540510">
                  <a:moveTo>
                    <a:pt x="742950" y="28575"/>
                  </a:moveTo>
                  <a:lnTo>
                    <a:pt x="723900" y="28575"/>
                  </a:lnTo>
                  <a:lnTo>
                    <a:pt x="723900" y="47625"/>
                  </a:lnTo>
                  <a:lnTo>
                    <a:pt x="742950" y="47625"/>
                  </a:lnTo>
                  <a:lnTo>
                    <a:pt x="742950" y="28575"/>
                  </a:lnTo>
                  <a:close/>
                </a:path>
                <a:path w="2312035" h="1540510">
                  <a:moveTo>
                    <a:pt x="781050" y="28575"/>
                  </a:moveTo>
                  <a:lnTo>
                    <a:pt x="762000" y="28575"/>
                  </a:lnTo>
                  <a:lnTo>
                    <a:pt x="762000" y="47625"/>
                  </a:lnTo>
                  <a:lnTo>
                    <a:pt x="781050" y="47625"/>
                  </a:lnTo>
                  <a:lnTo>
                    <a:pt x="781050" y="28575"/>
                  </a:lnTo>
                  <a:close/>
                </a:path>
                <a:path w="2312035" h="1540510">
                  <a:moveTo>
                    <a:pt x="819150" y="28575"/>
                  </a:moveTo>
                  <a:lnTo>
                    <a:pt x="800100" y="28575"/>
                  </a:lnTo>
                  <a:lnTo>
                    <a:pt x="800100" y="47625"/>
                  </a:lnTo>
                  <a:lnTo>
                    <a:pt x="819150" y="47625"/>
                  </a:lnTo>
                  <a:lnTo>
                    <a:pt x="819150" y="28575"/>
                  </a:lnTo>
                  <a:close/>
                </a:path>
                <a:path w="2312035" h="1540510">
                  <a:moveTo>
                    <a:pt x="857250" y="28575"/>
                  </a:moveTo>
                  <a:lnTo>
                    <a:pt x="838200" y="28575"/>
                  </a:lnTo>
                  <a:lnTo>
                    <a:pt x="838200" y="47625"/>
                  </a:lnTo>
                  <a:lnTo>
                    <a:pt x="857250" y="47625"/>
                  </a:lnTo>
                  <a:lnTo>
                    <a:pt x="857250" y="28575"/>
                  </a:lnTo>
                  <a:close/>
                </a:path>
                <a:path w="2312035" h="1540510">
                  <a:moveTo>
                    <a:pt x="895350" y="28575"/>
                  </a:moveTo>
                  <a:lnTo>
                    <a:pt x="876300" y="28575"/>
                  </a:lnTo>
                  <a:lnTo>
                    <a:pt x="876300" y="47625"/>
                  </a:lnTo>
                  <a:lnTo>
                    <a:pt x="895350" y="47625"/>
                  </a:lnTo>
                  <a:lnTo>
                    <a:pt x="895350" y="28575"/>
                  </a:lnTo>
                  <a:close/>
                </a:path>
                <a:path w="2312035" h="1540510">
                  <a:moveTo>
                    <a:pt x="933450" y="28575"/>
                  </a:moveTo>
                  <a:lnTo>
                    <a:pt x="914400" y="28575"/>
                  </a:lnTo>
                  <a:lnTo>
                    <a:pt x="914400" y="47625"/>
                  </a:lnTo>
                  <a:lnTo>
                    <a:pt x="933450" y="47625"/>
                  </a:lnTo>
                  <a:lnTo>
                    <a:pt x="933450" y="28575"/>
                  </a:lnTo>
                  <a:close/>
                </a:path>
                <a:path w="2312035" h="1540510">
                  <a:moveTo>
                    <a:pt x="971550" y="28575"/>
                  </a:moveTo>
                  <a:lnTo>
                    <a:pt x="952500" y="28575"/>
                  </a:lnTo>
                  <a:lnTo>
                    <a:pt x="952500" y="47625"/>
                  </a:lnTo>
                  <a:lnTo>
                    <a:pt x="971550" y="47625"/>
                  </a:lnTo>
                  <a:lnTo>
                    <a:pt x="971550" y="28575"/>
                  </a:lnTo>
                  <a:close/>
                </a:path>
                <a:path w="2312035" h="1540510">
                  <a:moveTo>
                    <a:pt x="1009650" y="28575"/>
                  </a:moveTo>
                  <a:lnTo>
                    <a:pt x="990600" y="28575"/>
                  </a:lnTo>
                  <a:lnTo>
                    <a:pt x="990600" y="47625"/>
                  </a:lnTo>
                  <a:lnTo>
                    <a:pt x="1009650" y="47625"/>
                  </a:lnTo>
                  <a:lnTo>
                    <a:pt x="1009650" y="28575"/>
                  </a:lnTo>
                  <a:close/>
                </a:path>
                <a:path w="2312035" h="1540510">
                  <a:moveTo>
                    <a:pt x="1047750" y="28575"/>
                  </a:moveTo>
                  <a:lnTo>
                    <a:pt x="1028700" y="28575"/>
                  </a:lnTo>
                  <a:lnTo>
                    <a:pt x="1028700" y="47625"/>
                  </a:lnTo>
                  <a:lnTo>
                    <a:pt x="1047750" y="47625"/>
                  </a:lnTo>
                  <a:lnTo>
                    <a:pt x="1047750" y="28575"/>
                  </a:lnTo>
                  <a:close/>
                </a:path>
                <a:path w="2312035" h="1540510">
                  <a:moveTo>
                    <a:pt x="1085850" y="28575"/>
                  </a:moveTo>
                  <a:lnTo>
                    <a:pt x="1066800" y="28575"/>
                  </a:lnTo>
                  <a:lnTo>
                    <a:pt x="1066800" y="47625"/>
                  </a:lnTo>
                  <a:lnTo>
                    <a:pt x="1085850" y="47625"/>
                  </a:lnTo>
                  <a:lnTo>
                    <a:pt x="1085850" y="28575"/>
                  </a:lnTo>
                  <a:close/>
                </a:path>
                <a:path w="2312035" h="1540510">
                  <a:moveTo>
                    <a:pt x="1123950" y="28575"/>
                  </a:moveTo>
                  <a:lnTo>
                    <a:pt x="1104900" y="28575"/>
                  </a:lnTo>
                  <a:lnTo>
                    <a:pt x="1104900" y="47625"/>
                  </a:lnTo>
                  <a:lnTo>
                    <a:pt x="1123950" y="47625"/>
                  </a:lnTo>
                  <a:lnTo>
                    <a:pt x="1123950" y="28575"/>
                  </a:lnTo>
                  <a:close/>
                </a:path>
                <a:path w="2312035" h="1540510">
                  <a:moveTo>
                    <a:pt x="1162050" y="28575"/>
                  </a:moveTo>
                  <a:lnTo>
                    <a:pt x="1143000" y="28575"/>
                  </a:lnTo>
                  <a:lnTo>
                    <a:pt x="1143000" y="47625"/>
                  </a:lnTo>
                  <a:lnTo>
                    <a:pt x="1162050" y="47625"/>
                  </a:lnTo>
                  <a:lnTo>
                    <a:pt x="1162050" y="28575"/>
                  </a:lnTo>
                  <a:close/>
                </a:path>
                <a:path w="2312035" h="1540510">
                  <a:moveTo>
                    <a:pt x="1200150" y="28575"/>
                  </a:moveTo>
                  <a:lnTo>
                    <a:pt x="1181100" y="28575"/>
                  </a:lnTo>
                  <a:lnTo>
                    <a:pt x="1181100" y="47625"/>
                  </a:lnTo>
                  <a:lnTo>
                    <a:pt x="1200150" y="47625"/>
                  </a:lnTo>
                  <a:lnTo>
                    <a:pt x="1200150" y="28575"/>
                  </a:lnTo>
                  <a:close/>
                </a:path>
                <a:path w="2312035" h="1540510">
                  <a:moveTo>
                    <a:pt x="1238250" y="28575"/>
                  </a:moveTo>
                  <a:lnTo>
                    <a:pt x="1219200" y="28575"/>
                  </a:lnTo>
                  <a:lnTo>
                    <a:pt x="1219200" y="47625"/>
                  </a:lnTo>
                  <a:lnTo>
                    <a:pt x="1238250" y="47625"/>
                  </a:lnTo>
                  <a:lnTo>
                    <a:pt x="1238250" y="28575"/>
                  </a:lnTo>
                  <a:close/>
                </a:path>
                <a:path w="2312035" h="1540510">
                  <a:moveTo>
                    <a:pt x="1276350" y="28575"/>
                  </a:moveTo>
                  <a:lnTo>
                    <a:pt x="1257300" y="28575"/>
                  </a:lnTo>
                  <a:lnTo>
                    <a:pt x="1257300" y="47625"/>
                  </a:lnTo>
                  <a:lnTo>
                    <a:pt x="1276350" y="47625"/>
                  </a:lnTo>
                  <a:lnTo>
                    <a:pt x="1276350" y="28575"/>
                  </a:lnTo>
                  <a:close/>
                </a:path>
                <a:path w="2312035" h="1540510">
                  <a:moveTo>
                    <a:pt x="1314450" y="28575"/>
                  </a:moveTo>
                  <a:lnTo>
                    <a:pt x="1295400" y="28575"/>
                  </a:lnTo>
                  <a:lnTo>
                    <a:pt x="1295400" y="47625"/>
                  </a:lnTo>
                  <a:lnTo>
                    <a:pt x="1314450" y="47625"/>
                  </a:lnTo>
                  <a:lnTo>
                    <a:pt x="1314450" y="28575"/>
                  </a:lnTo>
                  <a:close/>
                </a:path>
                <a:path w="2312035" h="1540510">
                  <a:moveTo>
                    <a:pt x="1352550" y="28575"/>
                  </a:moveTo>
                  <a:lnTo>
                    <a:pt x="1333500" y="28575"/>
                  </a:lnTo>
                  <a:lnTo>
                    <a:pt x="1333500" y="47625"/>
                  </a:lnTo>
                  <a:lnTo>
                    <a:pt x="1352550" y="47625"/>
                  </a:lnTo>
                  <a:lnTo>
                    <a:pt x="1352550" y="28575"/>
                  </a:lnTo>
                  <a:close/>
                </a:path>
                <a:path w="2312035" h="1540510">
                  <a:moveTo>
                    <a:pt x="1368806" y="50418"/>
                  </a:moveTo>
                  <a:lnTo>
                    <a:pt x="1349756" y="50418"/>
                  </a:lnTo>
                  <a:lnTo>
                    <a:pt x="1349756" y="69468"/>
                  </a:lnTo>
                  <a:lnTo>
                    <a:pt x="1368806" y="69468"/>
                  </a:lnTo>
                  <a:lnTo>
                    <a:pt x="1368806" y="50418"/>
                  </a:lnTo>
                  <a:close/>
                </a:path>
                <a:path w="2312035" h="1540510">
                  <a:moveTo>
                    <a:pt x="1368806" y="88518"/>
                  </a:moveTo>
                  <a:lnTo>
                    <a:pt x="1349756" y="88518"/>
                  </a:lnTo>
                  <a:lnTo>
                    <a:pt x="1349756" y="107568"/>
                  </a:lnTo>
                  <a:lnTo>
                    <a:pt x="1368806" y="107568"/>
                  </a:lnTo>
                  <a:lnTo>
                    <a:pt x="1368806" y="88518"/>
                  </a:lnTo>
                  <a:close/>
                </a:path>
                <a:path w="2312035" h="1540510">
                  <a:moveTo>
                    <a:pt x="1368806" y="126618"/>
                  </a:moveTo>
                  <a:lnTo>
                    <a:pt x="1349756" y="126618"/>
                  </a:lnTo>
                  <a:lnTo>
                    <a:pt x="1349756" y="145668"/>
                  </a:lnTo>
                  <a:lnTo>
                    <a:pt x="1368806" y="145668"/>
                  </a:lnTo>
                  <a:lnTo>
                    <a:pt x="1368806" y="126618"/>
                  </a:lnTo>
                  <a:close/>
                </a:path>
                <a:path w="2312035" h="1540510">
                  <a:moveTo>
                    <a:pt x="1368806" y="164718"/>
                  </a:moveTo>
                  <a:lnTo>
                    <a:pt x="1349756" y="164718"/>
                  </a:lnTo>
                  <a:lnTo>
                    <a:pt x="1349756" y="183768"/>
                  </a:lnTo>
                  <a:lnTo>
                    <a:pt x="1368806" y="183768"/>
                  </a:lnTo>
                  <a:lnTo>
                    <a:pt x="1368806" y="164718"/>
                  </a:lnTo>
                  <a:close/>
                </a:path>
                <a:path w="2312035" h="1540510">
                  <a:moveTo>
                    <a:pt x="1368806" y="202818"/>
                  </a:moveTo>
                  <a:lnTo>
                    <a:pt x="1349756" y="202818"/>
                  </a:lnTo>
                  <a:lnTo>
                    <a:pt x="1349756" y="221868"/>
                  </a:lnTo>
                  <a:lnTo>
                    <a:pt x="1368806" y="221868"/>
                  </a:lnTo>
                  <a:lnTo>
                    <a:pt x="1368806" y="202818"/>
                  </a:lnTo>
                  <a:close/>
                </a:path>
                <a:path w="2312035" h="1540510">
                  <a:moveTo>
                    <a:pt x="1368806" y="240918"/>
                  </a:moveTo>
                  <a:lnTo>
                    <a:pt x="1349756" y="240918"/>
                  </a:lnTo>
                  <a:lnTo>
                    <a:pt x="1349756" y="259968"/>
                  </a:lnTo>
                  <a:lnTo>
                    <a:pt x="1368806" y="259968"/>
                  </a:lnTo>
                  <a:lnTo>
                    <a:pt x="1368806" y="240918"/>
                  </a:lnTo>
                  <a:close/>
                </a:path>
                <a:path w="2312035" h="1540510">
                  <a:moveTo>
                    <a:pt x="1368806" y="279018"/>
                  </a:moveTo>
                  <a:lnTo>
                    <a:pt x="1349756" y="279018"/>
                  </a:lnTo>
                  <a:lnTo>
                    <a:pt x="1349756" y="298068"/>
                  </a:lnTo>
                  <a:lnTo>
                    <a:pt x="1368806" y="298068"/>
                  </a:lnTo>
                  <a:lnTo>
                    <a:pt x="1368806" y="279018"/>
                  </a:lnTo>
                  <a:close/>
                </a:path>
                <a:path w="2312035" h="1540510">
                  <a:moveTo>
                    <a:pt x="1368806" y="317118"/>
                  </a:moveTo>
                  <a:lnTo>
                    <a:pt x="1349756" y="317118"/>
                  </a:lnTo>
                  <a:lnTo>
                    <a:pt x="1349756" y="336168"/>
                  </a:lnTo>
                  <a:lnTo>
                    <a:pt x="1368806" y="336168"/>
                  </a:lnTo>
                  <a:lnTo>
                    <a:pt x="1368806" y="317118"/>
                  </a:lnTo>
                  <a:close/>
                </a:path>
                <a:path w="2312035" h="1540510">
                  <a:moveTo>
                    <a:pt x="1368806" y="355218"/>
                  </a:moveTo>
                  <a:lnTo>
                    <a:pt x="1349756" y="355218"/>
                  </a:lnTo>
                  <a:lnTo>
                    <a:pt x="1349756" y="374268"/>
                  </a:lnTo>
                  <a:lnTo>
                    <a:pt x="1368806" y="374268"/>
                  </a:lnTo>
                  <a:lnTo>
                    <a:pt x="1368806" y="355218"/>
                  </a:lnTo>
                  <a:close/>
                </a:path>
                <a:path w="2312035" h="1540510">
                  <a:moveTo>
                    <a:pt x="1368806" y="393318"/>
                  </a:moveTo>
                  <a:lnTo>
                    <a:pt x="1349756" y="393318"/>
                  </a:lnTo>
                  <a:lnTo>
                    <a:pt x="1349756" y="412368"/>
                  </a:lnTo>
                  <a:lnTo>
                    <a:pt x="1368806" y="412368"/>
                  </a:lnTo>
                  <a:lnTo>
                    <a:pt x="1368806" y="393318"/>
                  </a:lnTo>
                  <a:close/>
                </a:path>
                <a:path w="2312035" h="1540510">
                  <a:moveTo>
                    <a:pt x="1368806" y="431418"/>
                  </a:moveTo>
                  <a:lnTo>
                    <a:pt x="1349756" y="431418"/>
                  </a:lnTo>
                  <a:lnTo>
                    <a:pt x="1349756" y="450468"/>
                  </a:lnTo>
                  <a:lnTo>
                    <a:pt x="1368806" y="450468"/>
                  </a:lnTo>
                  <a:lnTo>
                    <a:pt x="1368806" y="431418"/>
                  </a:lnTo>
                  <a:close/>
                </a:path>
                <a:path w="2312035" h="1540510">
                  <a:moveTo>
                    <a:pt x="1368806" y="469518"/>
                  </a:moveTo>
                  <a:lnTo>
                    <a:pt x="1349756" y="469518"/>
                  </a:lnTo>
                  <a:lnTo>
                    <a:pt x="1349756" y="488568"/>
                  </a:lnTo>
                  <a:lnTo>
                    <a:pt x="1368806" y="488568"/>
                  </a:lnTo>
                  <a:lnTo>
                    <a:pt x="1368806" y="469518"/>
                  </a:lnTo>
                  <a:close/>
                </a:path>
                <a:path w="2312035" h="1540510">
                  <a:moveTo>
                    <a:pt x="1368806" y="507618"/>
                  </a:moveTo>
                  <a:lnTo>
                    <a:pt x="1349756" y="507618"/>
                  </a:lnTo>
                  <a:lnTo>
                    <a:pt x="1349756" y="526668"/>
                  </a:lnTo>
                  <a:lnTo>
                    <a:pt x="1368806" y="526668"/>
                  </a:lnTo>
                  <a:lnTo>
                    <a:pt x="1368806" y="507618"/>
                  </a:lnTo>
                  <a:close/>
                </a:path>
                <a:path w="2312035" h="1540510">
                  <a:moveTo>
                    <a:pt x="1368806" y="545718"/>
                  </a:moveTo>
                  <a:lnTo>
                    <a:pt x="1349756" y="545718"/>
                  </a:lnTo>
                  <a:lnTo>
                    <a:pt x="1349756" y="564768"/>
                  </a:lnTo>
                  <a:lnTo>
                    <a:pt x="1368806" y="564768"/>
                  </a:lnTo>
                  <a:lnTo>
                    <a:pt x="1368806" y="545718"/>
                  </a:lnTo>
                  <a:close/>
                </a:path>
                <a:path w="2312035" h="1540510">
                  <a:moveTo>
                    <a:pt x="1368806" y="583818"/>
                  </a:moveTo>
                  <a:lnTo>
                    <a:pt x="1349756" y="583818"/>
                  </a:lnTo>
                  <a:lnTo>
                    <a:pt x="1349756" y="602868"/>
                  </a:lnTo>
                  <a:lnTo>
                    <a:pt x="1368806" y="602868"/>
                  </a:lnTo>
                  <a:lnTo>
                    <a:pt x="1368806" y="583818"/>
                  </a:lnTo>
                  <a:close/>
                </a:path>
                <a:path w="2312035" h="1540510">
                  <a:moveTo>
                    <a:pt x="1368806" y="621918"/>
                  </a:moveTo>
                  <a:lnTo>
                    <a:pt x="1349756" y="621918"/>
                  </a:lnTo>
                  <a:lnTo>
                    <a:pt x="1349756" y="640968"/>
                  </a:lnTo>
                  <a:lnTo>
                    <a:pt x="1368806" y="640968"/>
                  </a:lnTo>
                  <a:lnTo>
                    <a:pt x="1368806" y="621918"/>
                  </a:lnTo>
                  <a:close/>
                </a:path>
                <a:path w="2312035" h="1540510">
                  <a:moveTo>
                    <a:pt x="1368806" y="660018"/>
                  </a:moveTo>
                  <a:lnTo>
                    <a:pt x="1349756" y="660018"/>
                  </a:lnTo>
                  <a:lnTo>
                    <a:pt x="1349756" y="679068"/>
                  </a:lnTo>
                  <a:lnTo>
                    <a:pt x="1368806" y="679068"/>
                  </a:lnTo>
                  <a:lnTo>
                    <a:pt x="1368806" y="660018"/>
                  </a:lnTo>
                  <a:close/>
                </a:path>
                <a:path w="2312035" h="1540510">
                  <a:moveTo>
                    <a:pt x="1368806" y="698118"/>
                  </a:moveTo>
                  <a:lnTo>
                    <a:pt x="1349756" y="698118"/>
                  </a:lnTo>
                  <a:lnTo>
                    <a:pt x="1349756" y="717168"/>
                  </a:lnTo>
                  <a:lnTo>
                    <a:pt x="1368806" y="717168"/>
                  </a:lnTo>
                  <a:lnTo>
                    <a:pt x="1368806" y="698118"/>
                  </a:lnTo>
                  <a:close/>
                </a:path>
                <a:path w="2312035" h="1540510">
                  <a:moveTo>
                    <a:pt x="1368806" y="736218"/>
                  </a:moveTo>
                  <a:lnTo>
                    <a:pt x="1349756" y="736218"/>
                  </a:lnTo>
                  <a:lnTo>
                    <a:pt x="1349756" y="755268"/>
                  </a:lnTo>
                  <a:lnTo>
                    <a:pt x="1368806" y="755268"/>
                  </a:lnTo>
                  <a:lnTo>
                    <a:pt x="1368806" y="736218"/>
                  </a:lnTo>
                  <a:close/>
                </a:path>
                <a:path w="2312035" h="1540510">
                  <a:moveTo>
                    <a:pt x="1368806" y="774318"/>
                  </a:moveTo>
                  <a:lnTo>
                    <a:pt x="1349756" y="774318"/>
                  </a:lnTo>
                  <a:lnTo>
                    <a:pt x="1349756" y="793368"/>
                  </a:lnTo>
                  <a:lnTo>
                    <a:pt x="1368806" y="793368"/>
                  </a:lnTo>
                  <a:lnTo>
                    <a:pt x="1368806" y="774318"/>
                  </a:lnTo>
                  <a:close/>
                </a:path>
                <a:path w="2312035" h="1540510">
                  <a:moveTo>
                    <a:pt x="1368806" y="812418"/>
                  </a:moveTo>
                  <a:lnTo>
                    <a:pt x="1349756" y="812418"/>
                  </a:lnTo>
                  <a:lnTo>
                    <a:pt x="1349756" y="831468"/>
                  </a:lnTo>
                  <a:lnTo>
                    <a:pt x="1368806" y="831468"/>
                  </a:lnTo>
                  <a:lnTo>
                    <a:pt x="1368806" y="812418"/>
                  </a:lnTo>
                  <a:close/>
                </a:path>
                <a:path w="2312035" h="1540510">
                  <a:moveTo>
                    <a:pt x="1368806" y="850518"/>
                  </a:moveTo>
                  <a:lnTo>
                    <a:pt x="1349756" y="850518"/>
                  </a:lnTo>
                  <a:lnTo>
                    <a:pt x="1349756" y="869568"/>
                  </a:lnTo>
                  <a:lnTo>
                    <a:pt x="1368806" y="869568"/>
                  </a:lnTo>
                  <a:lnTo>
                    <a:pt x="1368806" y="850518"/>
                  </a:lnTo>
                  <a:close/>
                </a:path>
                <a:path w="2312035" h="1540510">
                  <a:moveTo>
                    <a:pt x="1368806" y="888618"/>
                  </a:moveTo>
                  <a:lnTo>
                    <a:pt x="1349756" y="888618"/>
                  </a:lnTo>
                  <a:lnTo>
                    <a:pt x="1349756" y="907668"/>
                  </a:lnTo>
                  <a:lnTo>
                    <a:pt x="1368806" y="907668"/>
                  </a:lnTo>
                  <a:lnTo>
                    <a:pt x="1368806" y="888618"/>
                  </a:lnTo>
                  <a:close/>
                </a:path>
                <a:path w="2312035" h="1540510">
                  <a:moveTo>
                    <a:pt x="1368806" y="926718"/>
                  </a:moveTo>
                  <a:lnTo>
                    <a:pt x="1349756" y="926718"/>
                  </a:lnTo>
                  <a:lnTo>
                    <a:pt x="1349756" y="945768"/>
                  </a:lnTo>
                  <a:lnTo>
                    <a:pt x="1368806" y="945768"/>
                  </a:lnTo>
                  <a:lnTo>
                    <a:pt x="1368806" y="926718"/>
                  </a:lnTo>
                  <a:close/>
                </a:path>
                <a:path w="2312035" h="1540510">
                  <a:moveTo>
                    <a:pt x="1368806" y="964818"/>
                  </a:moveTo>
                  <a:lnTo>
                    <a:pt x="1349756" y="964818"/>
                  </a:lnTo>
                  <a:lnTo>
                    <a:pt x="1349756" y="983868"/>
                  </a:lnTo>
                  <a:lnTo>
                    <a:pt x="1368806" y="983868"/>
                  </a:lnTo>
                  <a:lnTo>
                    <a:pt x="1368806" y="964818"/>
                  </a:lnTo>
                  <a:close/>
                </a:path>
                <a:path w="2312035" h="1540510">
                  <a:moveTo>
                    <a:pt x="1368806" y="1002918"/>
                  </a:moveTo>
                  <a:lnTo>
                    <a:pt x="1349756" y="1002918"/>
                  </a:lnTo>
                  <a:lnTo>
                    <a:pt x="1349756" y="1021968"/>
                  </a:lnTo>
                  <a:lnTo>
                    <a:pt x="1368806" y="1021968"/>
                  </a:lnTo>
                  <a:lnTo>
                    <a:pt x="1368806" y="1002918"/>
                  </a:lnTo>
                  <a:close/>
                </a:path>
                <a:path w="2312035" h="1540510">
                  <a:moveTo>
                    <a:pt x="1368806" y="1041018"/>
                  </a:moveTo>
                  <a:lnTo>
                    <a:pt x="1349756" y="1041018"/>
                  </a:lnTo>
                  <a:lnTo>
                    <a:pt x="1349756" y="1060068"/>
                  </a:lnTo>
                  <a:lnTo>
                    <a:pt x="1368806" y="1060068"/>
                  </a:lnTo>
                  <a:lnTo>
                    <a:pt x="1368806" y="1041018"/>
                  </a:lnTo>
                  <a:close/>
                </a:path>
                <a:path w="2312035" h="1540510">
                  <a:moveTo>
                    <a:pt x="1368806" y="1079118"/>
                  </a:moveTo>
                  <a:lnTo>
                    <a:pt x="1349756" y="1079118"/>
                  </a:lnTo>
                  <a:lnTo>
                    <a:pt x="1349756" y="1098168"/>
                  </a:lnTo>
                  <a:lnTo>
                    <a:pt x="1368806" y="1098168"/>
                  </a:lnTo>
                  <a:lnTo>
                    <a:pt x="1368806" y="1079118"/>
                  </a:lnTo>
                  <a:close/>
                </a:path>
                <a:path w="2312035" h="1540510">
                  <a:moveTo>
                    <a:pt x="1368806" y="1117218"/>
                  </a:moveTo>
                  <a:lnTo>
                    <a:pt x="1349756" y="1117218"/>
                  </a:lnTo>
                  <a:lnTo>
                    <a:pt x="1349756" y="1136268"/>
                  </a:lnTo>
                  <a:lnTo>
                    <a:pt x="1368806" y="1136268"/>
                  </a:lnTo>
                  <a:lnTo>
                    <a:pt x="1368806" y="1117218"/>
                  </a:lnTo>
                  <a:close/>
                </a:path>
                <a:path w="2312035" h="1540510">
                  <a:moveTo>
                    <a:pt x="1368806" y="1155318"/>
                  </a:moveTo>
                  <a:lnTo>
                    <a:pt x="1349756" y="1155318"/>
                  </a:lnTo>
                  <a:lnTo>
                    <a:pt x="1349756" y="1174368"/>
                  </a:lnTo>
                  <a:lnTo>
                    <a:pt x="1368806" y="1174368"/>
                  </a:lnTo>
                  <a:lnTo>
                    <a:pt x="1368806" y="1155318"/>
                  </a:lnTo>
                  <a:close/>
                </a:path>
                <a:path w="2312035" h="1540510">
                  <a:moveTo>
                    <a:pt x="1368806" y="1193418"/>
                  </a:moveTo>
                  <a:lnTo>
                    <a:pt x="1349756" y="1193418"/>
                  </a:lnTo>
                  <a:lnTo>
                    <a:pt x="1349756" y="1212468"/>
                  </a:lnTo>
                  <a:lnTo>
                    <a:pt x="1368806" y="1212468"/>
                  </a:lnTo>
                  <a:lnTo>
                    <a:pt x="1368806" y="1193418"/>
                  </a:lnTo>
                  <a:close/>
                </a:path>
                <a:path w="2312035" h="1540510">
                  <a:moveTo>
                    <a:pt x="1368806" y="1231518"/>
                  </a:moveTo>
                  <a:lnTo>
                    <a:pt x="1349756" y="1231518"/>
                  </a:lnTo>
                  <a:lnTo>
                    <a:pt x="1349756" y="1250568"/>
                  </a:lnTo>
                  <a:lnTo>
                    <a:pt x="1368806" y="1250568"/>
                  </a:lnTo>
                  <a:lnTo>
                    <a:pt x="1368806" y="1231518"/>
                  </a:lnTo>
                  <a:close/>
                </a:path>
                <a:path w="2312035" h="1540510">
                  <a:moveTo>
                    <a:pt x="1368806" y="1269618"/>
                  </a:moveTo>
                  <a:lnTo>
                    <a:pt x="1349756" y="1269618"/>
                  </a:lnTo>
                  <a:lnTo>
                    <a:pt x="1349756" y="1288668"/>
                  </a:lnTo>
                  <a:lnTo>
                    <a:pt x="1368806" y="1288668"/>
                  </a:lnTo>
                  <a:lnTo>
                    <a:pt x="1368806" y="1269618"/>
                  </a:lnTo>
                  <a:close/>
                </a:path>
                <a:path w="2312035" h="1540510">
                  <a:moveTo>
                    <a:pt x="1368806" y="1307718"/>
                  </a:moveTo>
                  <a:lnTo>
                    <a:pt x="1349756" y="1307718"/>
                  </a:lnTo>
                  <a:lnTo>
                    <a:pt x="1349756" y="1326768"/>
                  </a:lnTo>
                  <a:lnTo>
                    <a:pt x="1368806" y="1326768"/>
                  </a:lnTo>
                  <a:lnTo>
                    <a:pt x="1368806" y="1307718"/>
                  </a:lnTo>
                  <a:close/>
                </a:path>
                <a:path w="2312035" h="1540510">
                  <a:moveTo>
                    <a:pt x="1368806" y="1345818"/>
                  </a:moveTo>
                  <a:lnTo>
                    <a:pt x="1349756" y="1345818"/>
                  </a:lnTo>
                  <a:lnTo>
                    <a:pt x="1349756" y="1364868"/>
                  </a:lnTo>
                  <a:lnTo>
                    <a:pt x="1368806" y="1364868"/>
                  </a:lnTo>
                  <a:lnTo>
                    <a:pt x="1368806" y="1345818"/>
                  </a:lnTo>
                  <a:close/>
                </a:path>
                <a:path w="2312035" h="1540510">
                  <a:moveTo>
                    <a:pt x="1368806" y="1383918"/>
                  </a:moveTo>
                  <a:lnTo>
                    <a:pt x="1349756" y="1383918"/>
                  </a:lnTo>
                  <a:lnTo>
                    <a:pt x="1349756" y="1402968"/>
                  </a:lnTo>
                  <a:lnTo>
                    <a:pt x="1368806" y="1402968"/>
                  </a:lnTo>
                  <a:lnTo>
                    <a:pt x="1368806" y="1383918"/>
                  </a:lnTo>
                  <a:close/>
                </a:path>
                <a:path w="2312035" h="1540510">
                  <a:moveTo>
                    <a:pt x="1368806" y="1422018"/>
                  </a:moveTo>
                  <a:lnTo>
                    <a:pt x="1349756" y="1422018"/>
                  </a:lnTo>
                  <a:lnTo>
                    <a:pt x="1349756" y="1441068"/>
                  </a:lnTo>
                  <a:lnTo>
                    <a:pt x="1368806" y="1441068"/>
                  </a:lnTo>
                  <a:lnTo>
                    <a:pt x="1368806" y="1422018"/>
                  </a:lnTo>
                  <a:close/>
                </a:path>
                <a:path w="2312035" h="1540510">
                  <a:moveTo>
                    <a:pt x="1368806" y="1460118"/>
                  </a:moveTo>
                  <a:lnTo>
                    <a:pt x="1349756" y="1460118"/>
                  </a:lnTo>
                  <a:lnTo>
                    <a:pt x="1349756" y="1479168"/>
                  </a:lnTo>
                  <a:lnTo>
                    <a:pt x="1368806" y="1479168"/>
                  </a:lnTo>
                  <a:lnTo>
                    <a:pt x="1368806" y="1460118"/>
                  </a:lnTo>
                  <a:close/>
                </a:path>
                <a:path w="2312035" h="1540510">
                  <a:moveTo>
                    <a:pt x="1364614" y="1498218"/>
                  </a:moveTo>
                  <a:lnTo>
                    <a:pt x="1349756" y="1498218"/>
                  </a:lnTo>
                  <a:lnTo>
                    <a:pt x="1349756" y="1511934"/>
                  </a:lnTo>
                  <a:lnTo>
                    <a:pt x="1374139" y="1511934"/>
                  </a:lnTo>
                  <a:lnTo>
                    <a:pt x="1374139" y="1502409"/>
                  </a:lnTo>
                  <a:lnTo>
                    <a:pt x="1368806" y="1502409"/>
                  </a:lnTo>
                  <a:lnTo>
                    <a:pt x="1364614" y="1498218"/>
                  </a:lnTo>
                  <a:close/>
                </a:path>
                <a:path w="2312035" h="1540510">
                  <a:moveTo>
                    <a:pt x="1374139" y="1492884"/>
                  </a:moveTo>
                  <a:lnTo>
                    <a:pt x="1359281" y="1492884"/>
                  </a:lnTo>
                  <a:lnTo>
                    <a:pt x="1368806" y="1502409"/>
                  </a:lnTo>
                  <a:lnTo>
                    <a:pt x="1368806" y="1498218"/>
                  </a:lnTo>
                  <a:lnTo>
                    <a:pt x="1374139" y="1498218"/>
                  </a:lnTo>
                  <a:lnTo>
                    <a:pt x="1374139" y="1492884"/>
                  </a:lnTo>
                  <a:close/>
                </a:path>
                <a:path w="2312035" h="1540510">
                  <a:moveTo>
                    <a:pt x="1374139" y="1498218"/>
                  </a:moveTo>
                  <a:lnTo>
                    <a:pt x="1368806" y="1498218"/>
                  </a:lnTo>
                  <a:lnTo>
                    <a:pt x="1368806" y="1502409"/>
                  </a:lnTo>
                  <a:lnTo>
                    <a:pt x="1374139" y="1502409"/>
                  </a:lnTo>
                  <a:lnTo>
                    <a:pt x="1374139" y="1498218"/>
                  </a:lnTo>
                  <a:close/>
                </a:path>
                <a:path w="2312035" h="1540510">
                  <a:moveTo>
                    <a:pt x="1412239" y="1492884"/>
                  </a:moveTo>
                  <a:lnTo>
                    <a:pt x="1393189" y="1492884"/>
                  </a:lnTo>
                  <a:lnTo>
                    <a:pt x="1393189" y="1511934"/>
                  </a:lnTo>
                  <a:lnTo>
                    <a:pt x="1412239" y="1511934"/>
                  </a:lnTo>
                  <a:lnTo>
                    <a:pt x="1412239" y="1492884"/>
                  </a:lnTo>
                  <a:close/>
                </a:path>
                <a:path w="2312035" h="1540510">
                  <a:moveTo>
                    <a:pt x="1450339" y="1492884"/>
                  </a:moveTo>
                  <a:lnTo>
                    <a:pt x="1431289" y="1492884"/>
                  </a:lnTo>
                  <a:lnTo>
                    <a:pt x="1431289" y="1511934"/>
                  </a:lnTo>
                  <a:lnTo>
                    <a:pt x="1450339" y="1511934"/>
                  </a:lnTo>
                  <a:lnTo>
                    <a:pt x="1450339" y="1492884"/>
                  </a:lnTo>
                  <a:close/>
                </a:path>
                <a:path w="2312035" h="1540510">
                  <a:moveTo>
                    <a:pt x="1488439" y="1492884"/>
                  </a:moveTo>
                  <a:lnTo>
                    <a:pt x="1469389" y="1492884"/>
                  </a:lnTo>
                  <a:lnTo>
                    <a:pt x="1469389" y="1511934"/>
                  </a:lnTo>
                  <a:lnTo>
                    <a:pt x="1488439" y="1511934"/>
                  </a:lnTo>
                  <a:lnTo>
                    <a:pt x="1488439" y="1492884"/>
                  </a:lnTo>
                  <a:close/>
                </a:path>
                <a:path w="2312035" h="1540510">
                  <a:moveTo>
                    <a:pt x="1526539" y="1492884"/>
                  </a:moveTo>
                  <a:lnTo>
                    <a:pt x="1507489" y="1492884"/>
                  </a:lnTo>
                  <a:lnTo>
                    <a:pt x="1507489" y="1511934"/>
                  </a:lnTo>
                  <a:lnTo>
                    <a:pt x="1526539" y="1511934"/>
                  </a:lnTo>
                  <a:lnTo>
                    <a:pt x="1526539" y="1492884"/>
                  </a:lnTo>
                  <a:close/>
                </a:path>
                <a:path w="2312035" h="1540510">
                  <a:moveTo>
                    <a:pt x="1564639" y="1492884"/>
                  </a:moveTo>
                  <a:lnTo>
                    <a:pt x="1545589" y="1492884"/>
                  </a:lnTo>
                  <a:lnTo>
                    <a:pt x="1545589" y="1511934"/>
                  </a:lnTo>
                  <a:lnTo>
                    <a:pt x="1564639" y="1511934"/>
                  </a:lnTo>
                  <a:lnTo>
                    <a:pt x="1564639" y="1492884"/>
                  </a:lnTo>
                  <a:close/>
                </a:path>
                <a:path w="2312035" h="1540510">
                  <a:moveTo>
                    <a:pt x="1602739" y="1492884"/>
                  </a:moveTo>
                  <a:lnTo>
                    <a:pt x="1583689" y="1492884"/>
                  </a:lnTo>
                  <a:lnTo>
                    <a:pt x="1583689" y="1511934"/>
                  </a:lnTo>
                  <a:lnTo>
                    <a:pt x="1602739" y="1511934"/>
                  </a:lnTo>
                  <a:lnTo>
                    <a:pt x="1602739" y="1492884"/>
                  </a:lnTo>
                  <a:close/>
                </a:path>
                <a:path w="2312035" h="1540510">
                  <a:moveTo>
                    <a:pt x="1640839" y="1492884"/>
                  </a:moveTo>
                  <a:lnTo>
                    <a:pt x="1621789" y="1492884"/>
                  </a:lnTo>
                  <a:lnTo>
                    <a:pt x="1621789" y="1511934"/>
                  </a:lnTo>
                  <a:lnTo>
                    <a:pt x="1640839" y="1511934"/>
                  </a:lnTo>
                  <a:lnTo>
                    <a:pt x="1640839" y="1492884"/>
                  </a:lnTo>
                  <a:close/>
                </a:path>
                <a:path w="2312035" h="1540510">
                  <a:moveTo>
                    <a:pt x="1678939" y="1492884"/>
                  </a:moveTo>
                  <a:lnTo>
                    <a:pt x="1659889" y="1492884"/>
                  </a:lnTo>
                  <a:lnTo>
                    <a:pt x="1659889" y="1511934"/>
                  </a:lnTo>
                  <a:lnTo>
                    <a:pt x="1678939" y="1511934"/>
                  </a:lnTo>
                  <a:lnTo>
                    <a:pt x="1678939" y="1492884"/>
                  </a:lnTo>
                  <a:close/>
                </a:path>
                <a:path w="2312035" h="1540510">
                  <a:moveTo>
                    <a:pt x="1717039" y="1492884"/>
                  </a:moveTo>
                  <a:lnTo>
                    <a:pt x="1697989" y="1492884"/>
                  </a:lnTo>
                  <a:lnTo>
                    <a:pt x="1697989" y="1511934"/>
                  </a:lnTo>
                  <a:lnTo>
                    <a:pt x="1717039" y="1511934"/>
                  </a:lnTo>
                  <a:lnTo>
                    <a:pt x="1717039" y="1492884"/>
                  </a:lnTo>
                  <a:close/>
                </a:path>
                <a:path w="2312035" h="1540510">
                  <a:moveTo>
                    <a:pt x="1755139" y="1492884"/>
                  </a:moveTo>
                  <a:lnTo>
                    <a:pt x="1736089" y="1492884"/>
                  </a:lnTo>
                  <a:lnTo>
                    <a:pt x="1736089" y="1511934"/>
                  </a:lnTo>
                  <a:lnTo>
                    <a:pt x="1755139" y="1511934"/>
                  </a:lnTo>
                  <a:lnTo>
                    <a:pt x="1755139" y="1492884"/>
                  </a:lnTo>
                  <a:close/>
                </a:path>
                <a:path w="2312035" h="1540510">
                  <a:moveTo>
                    <a:pt x="1793239" y="1492884"/>
                  </a:moveTo>
                  <a:lnTo>
                    <a:pt x="1774189" y="1492884"/>
                  </a:lnTo>
                  <a:lnTo>
                    <a:pt x="1774189" y="1511934"/>
                  </a:lnTo>
                  <a:lnTo>
                    <a:pt x="1793239" y="1511934"/>
                  </a:lnTo>
                  <a:lnTo>
                    <a:pt x="1793239" y="1492884"/>
                  </a:lnTo>
                  <a:close/>
                </a:path>
                <a:path w="2312035" h="1540510">
                  <a:moveTo>
                    <a:pt x="1831339" y="1492884"/>
                  </a:moveTo>
                  <a:lnTo>
                    <a:pt x="1812289" y="1492884"/>
                  </a:lnTo>
                  <a:lnTo>
                    <a:pt x="1812289" y="1511934"/>
                  </a:lnTo>
                  <a:lnTo>
                    <a:pt x="1831339" y="1511934"/>
                  </a:lnTo>
                  <a:lnTo>
                    <a:pt x="1831339" y="1492884"/>
                  </a:lnTo>
                  <a:close/>
                </a:path>
                <a:path w="2312035" h="1540510">
                  <a:moveTo>
                    <a:pt x="1869439" y="1492884"/>
                  </a:moveTo>
                  <a:lnTo>
                    <a:pt x="1850389" y="1492884"/>
                  </a:lnTo>
                  <a:lnTo>
                    <a:pt x="1850389" y="1511934"/>
                  </a:lnTo>
                  <a:lnTo>
                    <a:pt x="1869439" y="1511934"/>
                  </a:lnTo>
                  <a:lnTo>
                    <a:pt x="1869439" y="1492884"/>
                  </a:lnTo>
                  <a:close/>
                </a:path>
                <a:path w="2312035" h="1540510">
                  <a:moveTo>
                    <a:pt x="1907539" y="1492884"/>
                  </a:moveTo>
                  <a:lnTo>
                    <a:pt x="1888489" y="1492884"/>
                  </a:lnTo>
                  <a:lnTo>
                    <a:pt x="1888489" y="1511934"/>
                  </a:lnTo>
                  <a:lnTo>
                    <a:pt x="1907539" y="1511934"/>
                  </a:lnTo>
                  <a:lnTo>
                    <a:pt x="1907539" y="1492884"/>
                  </a:lnTo>
                  <a:close/>
                </a:path>
                <a:path w="2312035" h="1540510">
                  <a:moveTo>
                    <a:pt x="1945639" y="1492884"/>
                  </a:moveTo>
                  <a:lnTo>
                    <a:pt x="1926589" y="1492884"/>
                  </a:lnTo>
                  <a:lnTo>
                    <a:pt x="1926589" y="1511934"/>
                  </a:lnTo>
                  <a:lnTo>
                    <a:pt x="1945639" y="1511934"/>
                  </a:lnTo>
                  <a:lnTo>
                    <a:pt x="1945639" y="1492884"/>
                  </a:lnTo>
                  <a:close/>
                </a:path>
                <a:path w="2312035" h="1540510">
                  <a:moveTo>
                    <a:pt x="1983739" y="1492884"/>
                  </a:moveTo>
                  <a:lnTo>
                    <a:pt x="1964689" y="1492884"/>
                  </a:lnTo>
                  <a:lnTo>
                    <a:pt x="1964689" y="1511934"/>
                  </a:lnTo>
                  <a:lnTo>
                    <a:pt x="1983739" y="1511934"/>
                  </a:lnTo>
                  <a:lnTo>
                    <a:pt x="1983739" y="1492884"/>
                  </a:lnTo>
                  <a:close/>
                </a:path>
                <a:path w="2312035" h="1540510">
                  <a:moveTo>
                    <a:pt x="2021839" y="1492884"/>
                  </a:moveTo>
                  <a:lnTo>
                    <a:pt x="2002789" y="1492884"/>
                  </a:lnTo>
                  <a:lnTo>
                    <a:pt x="2002789" y="1511934"/>
                  </a:lnTo>
                  <a:lnTo>
                    <a:pt x="2021839" y="1511934"/>
                  </a:lnTo>
                  <a:lnTo>
                    <a:pt x="2021839" y="1492884"/>
                  </a:lnTo>
                  <a:close/>
                </a:path>
                <a:path w="2312035" h="1540510">
                  <a:moveTo>
                    <a:pt x="2059939" y="1492884"/>
                  </a:moveTo>
                  <a:lnTo>
                    <a:pt x="2040889" y="1492884"/>
                  </a:lnTo>
                  <a:lnTo>
                    <a:pt x="2040889" y="1511934"/>
                  </a:lnTo>
                  <a:lnTo>
                    <a:pt x="2059939" y="1511934"/>
                  </a:lnTo>
                  <a:lnTo>
                    <a:pt x="2059939" y="1492884"/>
                  </a:lnTo>
                  <a:close/>
                </a:path>
                <a:path w="2312035" h="1540510">
                  <a:moveTo>
                    <a:pt x="2098040" y="1492884"/>
                  </a:moveTo>
                  <a:lnTo>
                    <a:pt x="2078989" y="1492884"/>
                  </a:lnTo>
                  <a:lnTo>
                    <a:pt x="2078989" y="1511934"/>
                  </a:lnTo>
                  <a:lnTo>
                    <a:pt x="2098040" y="1511934"/>
                  </a:lnTo>
                  <a:lnTo>
                    <a:pt x="2098040" y="1492884"/>
                  </a:lnTo>
                  <a:close/>
                </a:path>
                <a:path w="2312035" h="1540510">
                  <a:moveTo>
                    <a:pt x="2136140" y="1492884"/>
                  </a:moveTo>
                  <a:lnTo>
                    <a:pt x="2117090" y="1492884"/>
                  </a:lnTo>
                  <a:lnTo>
                    <a:pt x="2117090" y="1511934"/>
                  </a:lnTo>
                  <a:lnTo>
                    <a:pt x="2136140" y="1511934"/>
                  </a:lnTo>
                  <a:lnTo>
                    <a:pt x="2136140" y="1492884"/>
                  </a:lnTo>
                  <a:close/>
                </a:path>
                <a:path w="2312035" h="1540510">
                  <a:moveTo>
                    <a:pt x="2174240" y="1492884"/>
                  </a:moveTo>
                  <a:lnTo>
                    <a:pt x="2155190" y="1492884"/>
                  </a:lnTo>
                  <a:lnTo>
                    <a:pt x="2155190" y="1511934"/>
                  </a:lnTo>
                  <a:lnTo>
                    <a:pt x="2174240" y="1511934"/>
                  </a:lnTo>
                  <a:lnTo>
                    <a:pt x="2174240" y="1492884"/>
                  </a:lnTo>
                  <a:close/>
                </a:path>
                <a:path w="2312035" h="1540510">
                  <a:moveTo>
                    <a:pt x="2212340" y="1492884"/>
                  </a:moveTo>
                  <a:lnTo>
                    <a:pt x="2193290" y="1492884"/>
                  </a:lnTo>
                  <a:lnTo>
                    <a:pt x="2193290" y="1511934"/>
                  </a:lnTo>
                  <a:lnTo>
                    <a:pt x="2212340" y="1511934"/>
                  </a:lnTo>
                  <a:lnTo>
                    <a:pt x="2212340" y="1492884"/>
                  </a:lnTo>
                  <a:close/>
                </a:path>
                <a:path w="2312035" h="1540510">
                  <a:moveTo>
                    <a:pt x="2273935" y="1464309"/>
                  </a:moveTo>
                  <a:lnTo>
                    <a:pt x="2259141" y="1467298"/>
                  </a:lnTo>
                  <a:lnTo>
                    <a:pt x="2247026" y="1475454"/>
                  </a:lnTo>
                  <a:lnTo>
                    <a:pt x="2238841" y="1487562"/>
                  </a:lnTo>
                  <a:lnTo>
                    <a:pt x="2235835" y="1502409"/>
                  </a:lnTo>
                  <a:lnTo>
                    <a:pt x="2238841" y="1517203"/>
                  </a:lnTo>
                  <a:lnTo>
                    <a:pt x="2247026" y="1529318"/>
                  </a:lnTo>
                  <a:lnTo>
                    <a:pt x="2259141" y="1537503"/>
                  </a:lnTo>
                  <a:lnTo>
                    <a:pt x="2273935" y="1540509"/>
                  </a:lnTo>
                  <a:lnTo>
                    <a:pt x="2288782" y="1537503"/>
                  </a:lnTo>
                  <a:lnTo>
                    <a:pt x="2300890" y="1529318"/>
                  </a:lnTo>
                  <a:lnTo>
                    <a:pt x="2309046" y="1517203"/>
                  </a:lnTo>
                  <a:lnTo>
                    <a:pt x="2310110" y="1511934"/>
                  </a:lnTo>
                  <a:lnTo>
                    <a:pt x="2250440" y="1511934"/>
                  </a:lnTo>
                  <a:lnTo>
                    <a:pt x="2250440" y="1492884"/>
                  </a:lnTo>
                  <a:lnTo>
                    <a:pt x="2310117" y="1492884"/>
                  </a:lnTo>
                  <a:lnTo>
                    <a:pt x="2309046" y="1487562"/>
                  </a:lnTo>
                  <a:lnTo>
                    <a:pt x="2300890" y="1475454"/>
                  </a:lnTo>
                  <a:lnTo>
                    <a:pt x="2288782" y="1467298"/>
                  </a:lnTo>
                  <a:lnTo>
                    <a:pt x="2273935" y="1464309"/>
                  </a:lnTo>
                  <a:close/>
                </a:path>
                <a:path w="2312035" h="1540510">
                  <a:moveTo>
                    <a:pt x="2237763" y="1492884"/>
                  </a:moveTo>
                  <a:lnTo>
                    <a:pt x="2231390" y="1492884"/>
                  </a:lnTo>
                  <a:lnTo>
                    <a:pt x="2231390" y="1511934"/>
                  </a:lnTo>
                  <a:lnTo>
                    <a:pt x="2237770" y="1511934"/>
                  </a:lnTo>
                  <a:lnTo>
                    <a:pt x="2235835" y="1502409"/>
                  </a:lnTo>
                  <a:lnTo>
                    <a:pt x="2237763" y="1492884"/>
                  </a:lnTo>
                  <a:close/>
                </a:path>
                <a:path w="2312035" h="1540510">
                  <a:moveTo>
                    <a:pt x="2269490" y="1492884"/>
                  </a:moveTo>
                  <a:lnTo>
                    <a:pt x="2250440" y="1492884"/>
                  </a:lnTo>
                  <a:lnTo>
                    <a:pt x="2250440" y="1511934"/>
                  </a:lnTo>
                  <a:lnTo>
                    <a:pt x="2269490" y="1511934"/>
                  </a:lnTo>
                  <a:lnTo>
                    <a:pt x="2269490" y="1492884"/>
                  </a:lnTo>
                  <a:close/>
                </a:path>
                <a:path w="2312035" h="1540510">
                  <a:moveTo>
                    <a:pt x="2273935" y="1492884"/>
                  </a:moveTo>
                  <a:lnTo>
                    <a:pt x="2269490" y="1492884"/>
                  </a:lnTo>
                  <a:lnTo>
                    <a:pt x="2269490" y="1511934"/>
                  </a:lnTo>
                  <a:lnTo>
                    <a:pt x="2273935" y="1511934"/>
                  </a:lnTo>
                  <a:lnTo>
                    <a:pt x="2273935" y="1492884"/>
                  </a:lnTo>
                  <a:close/>
                </a:path>
                <a:path w="2312035" h="1540510">
                  <a:moveTo>
                    <a:pt x="2310117" y="1492884"/>
                  </a:moveTo>
                  <a:lnTo>
                    <a:pt x="2273935" y="1492884"/>
                  </a:lnTo>
                  <a:lnTo>
                    <a:pt x="2273935" y="1511934"/>
                  </a:lnTo>
                  <a:lnTo>
                    <a:pt x="2310110" y="1511934"/>
                  </a:lnTo>
                  <a:lnTo>
                    <a:pt x="2312035" y="1502409"/>
                  </a:lnTo>
                  <a:lnTo>
                    <a:pt x="2310117" y="1492884"/>
                  </a:lnTo>
                  <a:close/>
                </a:path>
              </a:pathLst>
            </a:custGeom>
            <a:solidFill>
              <a:srgbClr val="22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07808" y="1722882"/>
              <a:ext cx="562355" cy="562356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8241538" y="985519"/>
            <a:ext cx="3836035" cy="33162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8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sz="1800" spc="-25" dirty="0">
                <a:solidFill>
                  <a:srgbClr val="1B3181"/>
                </a:solidFill>
                <a:latin typeface="Microsoft Sans Serif"/>
                <a:cs typeface="Microsoft Sans Serif"/>
              </a:rPr>
              <a:t>Локализация искомой</a:t>
            </a:r>
            <a:endParaRPr sz="1800" dirty="0">
              <a:latin typeface="Microsoft Sans Serif"/>
              <a:cs typeface="Microsoft Sans Serif"/>
            </a:endParaRPr>
          </a:p>
          <a:p>
            <a:pPr marL="12700" marR="1089025">
              <a:lnSpc>
                <a:spcPct val="100000"/>
              </a:lnSpc>
            </a:pPr>
            <a:r>
              <a:rPr sz="1800" spc="-10" dirty="0">
                <a:solidFill>
                  <a:srgbClr val="1B3181"/>
                </a:solidFill>
                <a:latin typeface="Microsoft Sans Serif"/>
                <a:cs typeface="Microsoft Sans Serif"/>
              </a:rPr>
              <a:t>информации </a:t>
            </a:r>
            <a:r>
              <a:rPr sz="1800" spc="-15" dirty="0">
                <a:solidFill>
                  <a:srgbClr val="1B3181"/>
                </a:solidFill>
                <a:latin typeface="Microsoft Sans Serif"/>
                <a:cs typeface="Microsoft Sans Serif"/>
              </a:rPr>
              <a:t>по </a:t>
            </a:r>
            <a:r>
              <a:rPr sz="1800" spc="-5" dirty="0">
                <a:solidFill>
                  <a:srgbClr val="1B3181"/>
                </a:solidFill>
                <a:latin typeface="Microsoft Sans Serif"/>
                <a:cs typeface="Microsoft Sans Serif"/>
              </a:rPr>
              <a:t>смыслу: </a:t>
            </a:r>
            <a:r>
              <a:rPr sz="1800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B3181"/>
                </a:solidFill>
                <a:latin typeface="Microsoft Sans Serif"/>
                <a:cs typeface="Microsoft Sans Serif"/>
              </a:rPr>
              <a:t>прочитайте определение, </a:t>
            </a:r>
            <a:r>
              <a:rPr sz="1800" spc="-465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B3181"/>
                </a:solidFill>
                <a:latin typeface="Microsoft Sans Serif"/>
                <a:cs typeface="Microsoft Sans Serif"/>
              </a:rPr>
              <a:t>пример,</a:t>
            </a:r>
            <a:r>
              <a:rPr sz="1800" spc="-5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B3181"/>
                </a:solidFill>
                <a:latin typeface="Microsoft Sans Serif"/>
                <a:cs typeface="Microsoft Sans Serif"/>
              </a:rPr>
              <a:t>описание</a:t>
            </a:r>
            <a:r>
              <a:rPr sz="1800" spc="-5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B3181"/>
                </a:solidFill>
                <a:latin typeface="Microsoft Sans Serif"/>
                <a:cs typeface="Microsoft Sans Serif"/>
              </a:rPr>
              <a:t>опыта</a:t>
            </a:r>
            <a:endParaRPr sz="18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 dirty="0">
              <a:latin typeface="Microsoft Sans Serif"/>
              <a:cs typeface="Microsoft Sans Serif"/>
            </a:endParaRPr>
          </a:p>
          <a:p>
            <a:pPr marL="517525">
              <a:lnSpc>
                <a:spcPct val="100000"/>
              </a:lnSpc>
            </a:pPr>
            <a:r>
              <a:rPr sz="1800" spc="-25" dirty="0">
                <a:solidFill>
                  <a:srgbClr val="1B3181"/>
                </a:solidFill>
                <a:latin typeface="Microsoft Sans Serif"/>
                <a:cs typeface="Microsoft Sans Serif"/>
              </a:rPr>
              <a:t>Локализация</a:t>
            </a:r>
            <a:r>
              <a:rPr sz="1800" spc="-30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1B3181"/>
                </a:solidFill>
                <a:latin typeface="Microsoft Sans Serif"/>
                <a:cs typeface="Microsoft Sans Serif"/>
              </a:rPr>
              <a:t>искомой</a:t>
            </a:r>
            <a:endParaRPr sz="1800" dirty="0">
              <a:latin typeface="Microsoft Sans Serif"/>
              <a:cs typeface="Microsoft Sans Serif"/>
            </a:endParaRPr>
          </a:p>
          <a:p>
            <a:pPr marL="517525" marR="654050">
              <a:lnSpc>
                <a:spcPct val="100000"/>
              </a:lnSpc>
            </a:pPr>
            <a:r>
              <a:rPr sz="1800" spc="-10" dirty="0">
                <a:solidFill>
                  <a:srgbClr val="1B3181"/>
                </a:solidFill>
                <a:latin typeface="Microsoft Sans Serif"/>
                <a:cs typeface="Microsoft Sans Serif"/>
              </a:rPr>
              <a:t>информации </a:t>
            </a:r>
            <a:r>
              <a:rPr sz="1800" spc="-15" dirty="0">
                <a:solidFill>
                  <a:srgbClr val="1B3181"/>
                </a:solidFill>
                <a:latin typeface="Microsoft Sans Serif"/>
                <a:cs typeface="Microsoft Sans Serif"/>
              </a:rPr>
              <a:t>по </a:t>
            </a:r>
            <a:r>
              <a:rPr sz="1800" spc="-20" dirty="0">
                <a:solidFill>
                  <a:srgbClr val="1B3181"/>
                </a:solidFill>
                <a:latin typeface="Microsoft Sans Serif"/>
                <a:cs typeface="Microsoft Sans Serif"/>
              </a:rPr>
              <a:t>замыслу </a:t>
            </a:r>
            <a:r>
              <a:rPr sz="1800" spc="-465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1B3181"/>
                </a:solidFill>
                <a:latin typeface="Microsoft Sans Serif"/>
                <a:cs typeface="Microsoft Sans Serif"/>
              </a:rPr>
              <a:t>обучающегося,</a:t>
            </a:r>
            <a:r>
              <a:rPr sz="1800" dirty="0">
                <a:solidFill>
                  <a:srgbClr val="1B3181"/>
                </a:solidFill>
                <a:latin typeface="Microsoft Sans Serif"/>
                <a:cs typeface="Microsoft Sans Serif"/>
              </a:rPr>
              <a:t> в</a:t>
            </a:r>
            <a:r>
              <a:rPr sz="1800" spc="15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1B3181"/>
                </a:solidFill>
                <a:latin typeface="Microsoft Sans Serif"/>
                <a:cs typeface="Microsoft Sans Serif"/>
              </a:rPr>
              <a:t>том</a:t>
            </a:r>
            <a:endParaRPr sz="1800" dirty="0">
              <a:latin typeface="Microsoft Sans Serif"/>
              <a:cs typeface="Microsoft Sans Serif"/>
            </a:endParaRPr>
          </a:p>
          <a:p>
            <a:pPr marL="517525" marR="1192530">
              <a:lnSpc>
                <a:spcPct val="100000"/>
              </a:lnSpc>
            </a:pPr>
            <a:r>
              <a:rPr sz="1800" dirty="0">
                <a:solidFill>
                  <a:srgbClr val="1B3181"/>
                </a:solidFill>
                <a:latin typeface="Microsoft Sans Serif"/>
                <a:cs typeface="Microsoft Sans Serif"/>
              </a:rPr>
              <a:t>числе </a:t>
            </a:r>
            <a:r>
              <a:rPr sz="1800" spc="-10" dirty="0">
                <a:solidFill>
                  <a:srgbClr val="1B3181"/>
                </a:solidFill>
                <a:latin typeface="Microsoft Sans Serif"/>
                <a:cs typeface="Microsoft Sans Serif"/>
              </a:rPr>
              <a:t>причинно- </a:t>
            </a:r>
            <a:r>
              <a:rPr sz="1800" spc="-5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B3181"/>
                </a:solidFill>
                <a:latin typeface="Microsoft Sans Serif"/>
                <a:cs typeface="Microsoft Sans Serif"/>
              </a:rPr>
              <a:t>следственная</a:t>
            </a:r>
            <a:r>
              <a:rPr sz="1800" spc="-30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1B3181"/>
                </a:solidFill>
                <a:latin typeface="Microsoft Sans Serif"/>
                <a:cs typeface="Microsoft Sans Serif"/>
              </a:rPr>
              <a:t>связь</a:t>
            </a:r>
            <a:endParaRPr sz="1800" dirty="0">
              <a:latin typeface="Microsoft Sans Serif"/>
              <a:cs typeface="Microsoft Sans Serif"/>
            </a:endParaRPr>
          </a:p>
        </p:txBody>
      </p:sp>
      <p:pic>
        <p:nvPicPr>
          <p:cNvPr id="16" name="object 16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734" y="3887723"/>
            <a:ext cx="336755" cy="519683"/>
          </a:xfrm>
          <a:prstGeom prst="rect">
            <a:avLst/>
          </a:prstGeom>
        </p:spPr>
      </p:pic>
      <p:grpSp>
        <p:nvGrpSpPr>
          <p:cNvPr id="17" name="object 17"/>
          <p:cNvGrpSpPr/>
          <p:nvPr/>
        </p:nvGrpSpPr>
        <p:grpSpPr>
          <a:xfrm>
            <a:off x="8171688" y="3079242"/>
            <a:ext cx="1831975" cy="3154045"/>
            <a:chOff x="8171688" y="3079242"/>
            <a:chExt cx="1831975" cy="3154045"/>
          </a:xfrm>
        </p:grpSpPr>
        <p:pic>
          <p:nvPicPr>
            <p:cNvPr id="18" name="object 18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71688" y="3079242"/>
              <a:ext cx="534924" cy="534923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36028" y="4898497"/>
              <a:ext cx="467146" cy="467146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8261985" y="5224652"/>
              <a:ext cx="1250315" cy="1008380"/>
            </a:xfrm>
            <a:custGeom>
              <a:avLst/>
              <a:gdLst/>
              <a:ahLst/>
              <a:cxnLst/>
              <a:rect l="l" t="t" r="r" b="b"/>
              <a:pathLst>
                <a:path w="1250315" h="1008379">
                  <a:moveTo>
                    <a:pt x="38100" y="932103"/>
                  </a:moveTo>
                  <a:lnTo>
                    <a:pt x="23252" y="935097"/>
                  </a:lnTo>
                  <a:lnTo>
                    <a:pt x="11144" y="943262"/>
                  </a:lnTo>
                  <a:lnTo>
                    <a:pt x="2988" y="955372"/>
                  </a:lnTo>
                  <a:lnTo>
                    <a:pt x="0" y="970203"/>
                  </a:lnTo>
                  <a:lnTo>
                    <a:pt x="2988" y="985034"/>
                  </a:lnTo>
                  <a:lnTo>
                    <a:pt x="11144" y="997145"/>
                  </a:lnTo>
                  <a:lnTo>
                    <a:pt x="23252" y="1005309"/>
                  </a:lnTo>
                  <a:lnTo>
                    <a:pt x="38100" y="1008303"/>
                  </a:lnTo>
                  <a:lnTo>
                    <a:pt x="52947" y="1005309"/>
                  </a:lnTo>
                  <a:lnTo>
                    <a:pt x="65055" y="997145"/>
                  </a:lnTo>
                  <a:lnTo>
                    <a:pt x="73211" y="985034"/>
                  </a:lnTo>
                  <a:lnTo>
                    <a:pt x="74280" y="979728"/>
                  </a:lnTo>
                  <a:lnTo>
                    <a:pt x="38100" y="979728"/>
                  </a:lnTo>
                  <a:lnTo>
                    <a:pt x="38100" y="960678"/>
                  </a:lnTo>
                  <a:lnTo>
                    <a:pt x="74280" y="960678"/>
                  </a:lnTo>
                  <a:lnTo>
                    <a:pt x="73211" y="955372"/>
                  </a:lnTo>
                  <a:lnTo>
                    <a:pt x="65055" y="943262"/>
                  </a:lnTo>
                  <a:lnTo>
                    <a:pt x="52947" y="935097"/>
                  </a:lnTo>
                  <a:lnTo>
                    <a:pt x="38100" y="932103"/>
                  </a:lnTo>
                  <a:close/>
                </a:path>
                <a:path w="1250315" h="1008379">
                  <a:moveTo>
                    <a:pt x="57150" y="960678"/>
                  </a:moveTo>
                  <a:lnTo>
                    <a:pt x="38100" y="960678"/>
                  </a:lnTo>
                  <a:lnTo>
                    <a:pt x="38100" y="979728"/>
                  </a:lnTo>
                  <a:lnTo>
                    <a:pt x="57150" y="979728"/>
                  </a:lnTo>
                  <a:lnTo>
                    <a:pt x="57150" y="960678"/>
                  </a:lnTo>
                  <a:close/>
                </a:path>
                <a:path w="1250315" h="1008379">
                  <a:moveTo>
                    <a:pt x="74280" y="960678"/>
                  </a:moveTo>
                  <a:lnTo>
                    <a:pt x="57150" y="960678"/>
                  </a:lnTo>
                  <a:lnTo>
                    <a:pt x="57150" y="979728"/>
                  </a:lnTo>
                  <a:lnTo>
                    <a:pt x="74280" y="979728"/>
                  </a:lnTo>
                  <a:lnTo>
                    <a:pt x="76200" y="970203"/>
                  </a:lnTo>
                  <a:lnTo>
                    <a:pt x="74280" y="960678"/>
                  </a:lnTo>
                  <a:close/>
                </a:path>
                <a:path w="1250315" h="1008379">
                  <a:moveTo>
                    <a:pt x="95250" y="960678"/>
                  </a:moveTo>
                  <a:lnTo>
                    <a:pt x="76200" y="960678"/>
                  </a:lnTo>
                  <a:lnTo>
                    <a:pt x="76200" y="979728"/>
                  </a:lnTo>
                  <a:lnTo>
                    <a:pt x="95250" y="979728"/>
                  </a:lnTo>
                  <a:lnTo>
                    <a:pt x="95250" y="960678"/>
                  </a:lnTo>
                  <a:close/>
                </a:path>
                <a:path w="1250315" h="1008379">
                  <a:moveTo>
                    <a:pt x="133350" y="960678"/>
                  </a:moveTo>
                  <a:lnTo>
                    <a:pt x="114300" y="960678"/>
                  </a:lnTo>
                  <a:lnTo>
                    <a:pt x="114300" y="979728"/>
                  </a:lnTo>
                  <a:lnTo>
                    <a:pt x="133350" y="979728"/>
                  </a:lnTo>
                  <a:lnTo>
                    <a:pt x="133350" y="960678"/>
                  </a:lnTo>
                  <a:close/>
                </a:path>
                <a:path w="1250315" h="1008379">
                  <a:moveTo>
                    <a:pt x="171450" y="960678"/>
                  </a:moveTo>
                  <a:lnTo>
                    <a:pt x="152400" y="960678"/>
                  </a:lnTo>
                  <a:lnTo>
                    <a:pt x="152400" y="979728"/>
                  </a:lnTo>
                  <a:lnTo>
                    <a:pt x="171450" y="979728"/>
                  </a:lnTo>
                  <a:lnTo>
                    <a:pt x="171450" y="960678"/>
                  </a:lnTo>
                  <a:close/>
                </a:path>
                <a:path w="1250315" h="1008379">
                  <a:moveTo>
                    <a:pt x="209550" y="960678"/>
                  </a:moveTo>
                  <a:lnTo>
                    <a:pt x="190500" y="960678"/>
                  </a:lnTo>
                  <a:lnTo>
                    <a:pt x="190500" y="979728"/>
                  </a:lnTo>
                  <a:lnTo>
                    <a:pt x="209550" y="979728"/>
                  </a:lnTo>
                  <a:lnTo>
                    <a:pt x="209550" y="960678"/>
                  </a:lnTo>
                  <a:close/>
                </a:path>
                <a:path w="1250315" h="1008379">
                  <a:moveTo>
                    <a:pt x="247650" y="960678"/>
                  </a:moveTo>
                  <a:lnTo>
                    <a:pt x="228600" y="960678"/>
                  </a:lnTo>
                  <a:lnTo>
                    <a:pt x="228600" y="979728"/>
                  </a:lnTo>
                  <a:lnTo>
                    <a:pt x="247650" y="979728"/>
                  </a:lnTo>
                  <a:lnTo>
                    <a:pt x="247650" y="960678"/>
                  </a:lnTo>
                  <a:close/>
                </a:path>
                <a:path w="1250315" h="1008379">
                  <a:moveTo>
                    <a:pt x="285750" y="960678"/>
                  </a:moveTo>
                  <a:lnTo>
                    <a:pt x="266700" y="960678"/>
                  </a:lnTo>
                  <a:lnTo>
                    <a:pt x="266700" y="979728"/>
                  </a:lnTo>
                  <a:lnTo>
                    <a:pt x="285750" y="979728"/>
                  </a:lnTo>
                  <a:lnTo>
                    <a:pt x="285750" y="960678"/>
                  </a:lnTo>
                  <a:close/>
                </a:path>
                <a:path w="1250315" h="1008379">
                  <a:moveTo>
                    <a:pt x="323850" y="960678"/>
                  </a:moveTo>
                  <a:lnTo>
                    <a:pt x="304800" y="960678"/>
                  </a:lnTo>
                  <a:lnTo>
                    <a:pt x="304800" y="979728"/>
                  </a:lnTo>
                  <a:lnTo>
                    <a:pt x="323850" y="979728"/>
                  </a:lnTo>
                  <a:lnTo>
                    <a:pt x="323850" y="960678"/>
                  </a:lnTo>
                  <a:close/>
                </a:path>
                <a:path w="1250315" h="1008379">
                  <a:moveTo>
                    <a:pt x="361950" y="960678"/>
                  </a:moveTo>
                  <a:lnTo>
                    <a:pt x="342900" y="960678"/>
                  </a:lnTo>
                  <a:lnTo>
                    <a:pt x="342900" y="979728"/>
                  </a:lnTo>
                  <a:lnTo>
                    <a:pt x="361950" y="979728"/>
                  </a:lnTo>
                  <a:lnTo>
                    <a:pt x="361950" y="960678"/>
                  </a:lnTo>
                  <a:close/>
                </a:path>
                <a:path w="1250315" h="1008379">
                  <a:moveTo>
                    <a:pt x="400050" y="960678"/>
                  </a:moveTo>
                  <a:lnTo>
                    <a:pt x="381000" y="960678"/>
                  </a:lnTo>
                  <a:lnTo>
                    <a:pt x="381000" y="979728"/>
                  </a:lnTo>
                  <a:lnTo>
                    <a:pt x="400050" y="979728"/>
                  </a:lnTo>
                  <a:lnTo>
                    <a:pt x="400050" y="960678"/>
                  </a:lnTo>
                  <a:close/>
                </a:path>
                <a:path w="1250315" h="1008379">
                  <a:moveTo>
                    <a:pt x="438150" y="960678"/>
                  </a:moveTo>
                  <a:lnTo>
                    <a:pt x="419100" y="960678"/>
                  </a:lnTo>
                  <a:lnTo>
                    <a:pt x="419100" y="979728"/>
                  </a:lnTo>
                  <a:lnTo>
                    <a:pt x="438150" y="979728"/>
                  </a:lnTo>
                  <a:lnTo>
                    <a:pt x="438150" y="960678"/>
                  </a:lnTo>
                  <a:close/>
                </a:path>
                <a:path w="1250315" h="1008379">
                  <a:moveTo>
                    <a:pt x="476250" y="960678"/>
                  </a:moveTo>
                  <a:lnTo>
                    <a:pt x="457200" y="960678"/>
                  </a:lnTo>
                  <a:lnTo>
                    <a:pt x="457200" y="979728"/>
                  </a:lnTo>
                  <a:lnTo>
                    <a:pt x="476250" y="979728"/>
                  </a:lnTo>
                  <a:lnTo>
                    <a:pt x="476250" y="960678"/>
                  </a:lnTo>
                  <a:close/>
                </a:path>
                <a:path w="1250315" h="1008379">
                  <a:moveTo>
                    <a:pt x="514350" y="960678"/>
                  </a:moveTo>
                  <a:lnTo>
                    <a:pt x="495300" y="960678"/>
                  </a:lnTo>
                  <a:lnTo>
                    <a:pt x="495300" y="979728"/>
                  </a:lnTo>
                  <a:lnTo>
                    <a:pt x="514350" y="979728"/>
                  </a:lnTo>
                  <a:lnTo>
                    <a:pt x="514350" y="960678"/>
                  </a:lnTo>
                  <a:close/>
                </a:path>
                <a:path w="1250315" h="1008379">
                  <a:moveTo>
                    <a:pt x="552450" y="960678"/>
                  </a:moveTo>
                  <a:lnTo>
                    <a:pt x="533400" y="960678"/>
                  </a:lnTo>
                  <a:lnTo>
                    <a:pt x="533400" y="979728"/>
                  </a:lnTo>
                  <a:lnTo>
                    <a:pt x="552450" y="979728"/>
                  </a:lnTo>
                  <a:lnTo>
                    <a:pt x="552450" y="960678"/>
                  </a:lnTo>
                  <a:close/>
                </a:path>
                <a:path w="1250315" h="1008379">
                  <a:moveTo>
                    <a:pt x="590550" y="960678"/>
                  </a:moveTo>
                  <a:lnTo>
                    <a:pt x="571500" y="960678"/>
                  </a:lnTo>
                  <a:lnTo>
                    <a:pt x="571500" y="979728"/>
                  </a:lnTo>
                  <a:lnTo>
                    <a:pt x="590550" y="979728"/>
                  </a:lnTo>
                  <a:lnTo>
                    <a:pt x="590550" y="960678"/>
                  </a:lnTo>
                  <a:close/>
                </a:path>
                <a:path w="1250315" h="1008379">
                  <a:moveTo>
                    <a:pt x="625221" y="960678"/>
                  </a:moveTo>
                  <a:lnTo>
                    <a:pt x="609600" y="960678"/>
                  </a:lnTo>
                  <a:lnTo>
                    <a:pt x="609600" y="979728"/>
                  </a:lnTo>
                  <a:lnTo>
                    <a:pt x="634746" y="979728"/>
                  </a:lnTo>
                  <a:lnTo>
                    <a:pt x="634746" y="970203"/>
                  </a:lnTo>
                  <a:lnTo>
                    <a:pt x="615696" y="970203"/>
                  </a:lnTo>
                  <a:lnTo>
                    <a:pt x="615696" y="966736"/>
                  </a:lnTo>
                  <a:lnTo>
                    <a:pt x="619163" y="966736"/>
                  </a:lnTo>
                  <a:lnTo>
                    <a:pt x="625221" y="960678"/>
                  </a:lnTo>
                  <a:close/>
                </a:path>
                <a:path w="1250315" h="1008379">
                  <a:moveTo>
                    <a:pt x="619163" y="966736"/>
                  </a:moveTo>
                  <a:lnTo>
                    <a:pt x="615696" y="966736"/>
                  </a:lnTo>
                  <a:lnTo>
                    <a:pt x="615696" y="970203"/>
                  </a:lnTo>
                  <a:lnTo>
                    <a:pt x="619163" y="966736"/>
                  </a:lnTo>
                  <a:close/>
                </a:path>
                <a:path w="1250315" h="1008379">
                  <a:moveTo>
                    <a:pt x="634746" y="966736"/>
                  </a:moveTo>
                  <a:lnTo>
                    <a:pt x="619163" y="966736"/>
                  </a:lnTo>
                  <a:lnTo>
                    <a:pt x="615696" y="970203"/>
                  </a:lnTo>
                  <a:lnTo>
                    <a:pt x="634746" y="970203"/>
                  </a:lnTo>
                  <a:lnTo>
                    <a:pt x="634746" y="966736"/>
                  </a:lnTo>
                  <a:close/>
                </a:path>
                <a:path w="1250315" h="1008379">
                  <a:moveTo>
                    <a:pt x="634746" y="928636"/>
                  </a:moveTo>
                  <a:lnTo>
                    <a:pt x="615696" y="928636"/>
                  </a:lnTo>
                  <a:lnTo>
                    <a:pt x="615696" y="947686"/>
                  </a:lnTo>
                  <a:lnTo>
                    <a:pt x="634746" y="947686"/>
                  </a:lnTo>
                  <a:lnTo>
                    <a:pt x="634746" y="928636"/>
                  </a:lnTo>
                  <a:close/>
                </a:path>
                <a:path w="1250315" h="1008379">
                  <a:moveTo>
                    <a:pt x="634746" y="890536"/>
                  </a:moveTo>
                  <a:lnTo>
                    <a:pt x="615696" y="890536"/>
                  </a:lnTo>
                  <a:lnTo>
                    <a:pt x="615696" y="909586"/>
                  </a:lnTo>
                  <a:lnTo>
                    <a:pt x="634746" y="909586"/>
                  </a:lnTo>
                  <a:lnTo>
                    <a:pt x="634746" y="890536"/>
                  </a:lnTo>
                  <a:close/>
                </a:path>
                <a:path w="1250315" h="1008379">
                  <a:moveTo>
                    <a:pt x="634746" y="852436"/>
                  </a:moveTo>
                  <a:lnTo>
                    <a:pt x="615696" y="852436"/>
                  </a:lnTo>
                  <a:lnTo>
                    <a:pt x="615696" y="871486"/>
                  </a:lnTo>
                  <a:lnTo>
                    <a:pt x="634746" y="871486"/>
                  </a:lnTo>
                  <a:lnTo>
                    <a:pt x="634746" y="852436"/>
                  </a:lnTo>
                  <a:close/>
                </a:path>
                <a:path w="1250315" h="1008379">
                  <a:moveTo>
                    <a:pt x="634746" y="814336"/>
                  </a:moveTo>
                  <a:lnTo>
                    <a:pt x="615696" y="814336"/>
                  </a:lnTo>
                  <a:lnTo>
                    <a:pt x="615696" y="833386"/>
                  </a:lnTo>
                  <a:lnTo>
                    <a:pt x="634746" y="833386"/>
                  </a:lnTo>
                  <a:lnTo>
                    <a:pt x="634746" y="814336"/>
                  </a:lnTo>
                  <a:close/>
                </a:path>
                <a:path w="1250315" h="1008379">
                  <a:moveTo>
                    <a:pt x="634746" y="776236"/>
                  </a:moveTo>
                  <a:lnTo>
                    <a:pt x="615696" y="776236"/>
                  </a:lnTo>
                  <a:lnTo>
                    <a:pt x="615696" y="795286"/>
                  </a:lnTo>
                  <a:lnTo>
                    <a:pt x="634746" y="795286"/>
                  </a:lnTo>
                  <a:lnTo>
                    <a:pt x="634746" y="776236"/>
                  </a:lnTo>
                  <a:close/>
                </a:path>
                <a:path w="1250315" h="1008379">
                  <a:moveTo>
                    <a:pt x="634746" y="738136"/>
                  </a:moveTo>
                  <a:lnTo>
                    <a:pt x="615696" y="738136"/>
                  </a:lnTo>
                  <a:lnTo>
                    <a:pt x="615696" y="757186"/>
                  </a:lnTo>
                  <a:lnTo>
                    <a:pt x="634746" y="757186"/>
                  </a:lnTo>
                  <a:lnTo>
                    <a:pt x="634746" y="738136"/>
                  </a:lnTo>
                  <a:close/>
                </a:path>
                <a:path w="1250315" h="1008379">
                  <a:moveTo>
                    <a:pt x="634746" y="700036"/>
                  </a:moveTo>
                  <a:lnTo>
                    <a:pt x="615696" y="700036"/>
                  </a:lnTo>
                  <a:lnTo>
                    <a:pt x="615696" y="719086"/>
                  </a:lnTo>
                  <a:lnTo>
                    <a:pt x="634746" y="719086"/>
                  </a:lnTo>
                  <a:lnTo>
                    <a:pt x="634746" y="700036"/>
                  </a:lnTo>
                  <a:close/>
                </a:path>
                <a:path w="1250315" h="1008379">
                  <a:moveTo>
                    <a:pt x="634746" y="661936"/>
                  </a:moveTo>
                  <a:lnTo>
                    <a:pt x="615696" y="661936"/>
                  </a:lnTo>
                  <a:lnTo>
                    <a:pt x="615696" y="680986"/>
                  </a:lnTo>
                  <a:lnTo>
                    <a:pt x="634746" y="680986"/>
                  </a:lnTo>
                  <a:lnTo>
                    <a:pt x="634746" y="661936"/>
                  </a:lnTo>
                  <a:close/>
                </a:path>
                <a:path w="1250315" h="1008379">
                  <a:moveTo>
                    <a:pt x="634746" y="623836"/>
                  </a:moveTo>
                  <a:lnTo>
                    <a:pt x="615696" y="623836"/>
                  </a:lnTo>
                  <a:lnTo>
                    <a:pt x="615696" y="642886"/>
                  </a:lnTo>
                  <a:lnTo>
                    <a:pt x="634746" y="642886"/>
                  </a:lnTo>
                  <a:lnTo>
                    <a:pt x="634746" y="623836"/>
                  </a:lnTo>
                  <a:close/>
                </a:path>
                <a:path w="1250315" h="1008379">
                  <a:moveTo>
                    <a:pt x="634746" y="585736"/>
                  </a:moveTo>
                  <a:lnTo>
                    <a:pt x="615696" y="585736"/>
                  </a:lnTo>
                  <a:lnTo>
                    <a:pt x="615696" y="604786"/>
                  </a:lnTo>
                  <a:lnTo>
                    <a:pt x="634746" y="604786"/>
                  </a:lnTo>
                  <a:lnTo>
                    <a:pt x="634746" y="585736"/>
                  </a:lnTo>
                  <a:close/>
                </a:path>
                <a:path w="1250315" h="1008379">
                  <a:moveTo>
                    <a:pt x="634746" y="547636"/>
                  </a:moveTo>
                  <a:lnTo>
                    <a:pt x="615696" y="547636"/>
                  </a:lnTo>
                  <a:lnTo>
                    <a:pt x="615696" y="566686"/>
                  </a:lnTo>
                  <a:lnTo>
                    <a:pt x="634746" y="566686"/>
                  </a:lnTo>
                  <a:lnTo>
                    <a:pt x="634746" y="547636"/>
                  </a:lnTo>
                  <a:close/>
                </a:path>
                <a:path w="1250315" h="1008379">
                  <a:moveTo>
                    <a:pt x="634746" y="509536"/>
                  </a:moveTo>
                  <a:lnTo>
                    <a:pt x="615696" y="509536"/>
                  </a:lnTo>
                  <a:lnTo>
                    <a:pt x="615696" y="528586"/>
                  </a:lnTo>
                  <a:lnTo>
                    <a:pt x="634746" y="528586"/>
                  </a:lnTo>
                  <a:lnTo>
                    <a:pt x="634746" y="509536"/>
                  </a:lnTo>
                  <a:close/>
                </a:path>
                <a:path w="1250315" h="1008379">
                  <a:moveTo>
                    <a:pt x="634746" y="471436"/>
                  </a:moveTo>
                  <a:lnTo>
                    <a:pt x="615696" y="471436"/>
                  </a:lnTo>
                  <a:lnTo>
                    <a:pt x="615696" y="490486"/>
                  </a:lnTo>
                  <a:lnTo>
                    <a:pt x="634746" y="490486"/>
                  </a:lnTo>
                  <a:lnTo>
                    <a:pt x="634746" y="471436"/>
                  </a:lnTo>
                  <a:close/>
                </a:path>
                <a:path w="1250315" h="1008379">
                  <a:moveTo>
                    <a:pt x="634746" y="433336"/>
                  </a:moveTo>
                  <a:lnTo>
                    <a:pt x="615696" y="433336"/>
                  </a:lnTo>
                  <a:lnTo>
                    <a:pt x="615696" y="452386"/>
                  </a:lnTo>
                  <a:lnTo>
                    <a:pt x="634746" y="452386"/>
                  </a:lnTo>
                  <a:lnTo>
                    <a:pt x="634746" y="433336"/>
                  </a:lnTo>
                  <a:close/>
                </a:path>
                <a:path w="1250315" h="1008379">
                  <a:moveTo>
                    <a:pt x="634746" y="395236"/>
                  </a:moveTo>
                  <a:lnTo>
                    <a:pt x="615696" y="395236"/>
                  </a:lnTo>
                  <a:lnTo>
                    <a:pt x="615696" y="414286"/>
                  </a:lnTo>
                  <a:lnTo>
                    <a:pt x="634746" y="414286"/>
                  </a:lnTo>
                  <a:lnTo>
                    <a:pt x="634746" y="395236"/>
                  </a:lnTo>
                  <a:close/>
                </a:path>
                <a:path w="1250315" h="1008379">
                  <a:moveTo>
                    <a:pt x="634746" y="357124"/>
                  </a:moveTo>
                  <a:lnTo>
                    <a:pt x="615696" y="357124"/>
                  </a:lnTo>
                  <a:lnTo>
                    <a:pt x="615696" y="376186"/>
                  </a:lnTo>
                  <a:lnTo>
                    <a:pt x="634746" y="376186"/>
                  </a:lnTo>
                  <a:lnTo>
                    <a:pt x="634746" y="357124"/>
                  </a:lnTo>
                  <a:close/>
                </a:path>
                <a:path w="1250315" h="1008379">
                  <a:moveTo>
                    <a:pt x="634746" y="319024"/>
                  </a:moveTo>
                  <a:lnTo>
                    <a:pt x="615696" y="319024"/>
                  </a:lnTo>
                  <a:lnTo>
                    <a:pt x="615696" y="338074"/>
                  </a:lnTo>
                  <a:lnTo>
                    <a:pt x="634746" y="338074"/>
                  </a:lnTo>
                  <a:lnTo>
                    <a:pt x="634746" y="319024"/>
                  </a:lnTo>
                  <a:close/>
                </a:path>
                <a:path w="1250315" h="1008379">
                  <a:moveTo>
                    <a:pt x="634746" y="280924"/>
                  </a:moveTo>
                  <a:lnTo>
                    <a:pt x="615696" y="280924"/>
                  </a:lnTo>
                  <a:lnTo>
                    <a:pt x="615696" y="299974"/>
                  </a:lnTo>
                  <a:lnTo>
                    <a:pt x="634746" y="299974"/>
                  </a:lnTo>
                  <a:lnTo>
                    <a:pt x="634746" y="280924"/>
                  </a:lnTo>
                  <a:close/>
                </a:path>
                <a:path w="1250315" h="1008379">
                  <a:moveTo>
                    <a:pt x="634746" y="242824"/>
                  </a:moveTo>
                  <a:lnTo>
                    <a:pt x="615696" y="242824"/>
                  </a:lnTo>
                  <a:lnTo>
                    <a:pt x="615696" y="261874"/>
                  </a:lnTo>
                  <a:lnTo>
                    <a:pt x="634746" y="261874"/>
                  </a:lnTo>
                  <a:lnTo>
                    <a:pt x="634746" y="242824"/>
                  </a:lnTo>
                  <a:close/>
                </a:path>
                <a:path w="1250315" h="1008379">
                  <a:moveTo>
                    <a:pt x="634746" y="204724"/>
                  </a:moveTo>
                  <a:lnTo>
                    <a:pt x="615696" y="204724"/>
                  </a:lnTo>
                  <a:lnTo>
                    <a:pt x="615696" y="223774"/>
                  </a:lnTo>
                  <a:lnTo>
                    <a:pt x="634746" y="223774"/>
                  </a:lnTo>
                  <a:lnTo>
                    <a:pt x="634746" y="204724"/>
                  </a:lnTo>
                  <a:close/>
                </a:path>
                <a:path w="1250315" h="1008379">
                  <a:moveTo>
                    <a:pt x="634746" y="166624"/>
                  </a:moveTo>
                  <a:lnTo>
                    <a:pt x="615696" y="166624"/>
                  </a:lnTo>
                  <a:lnTo>
                    <a:pt x="615696" y="185674"/>
                  </a:lnTo>
                  <a:lnTo>
                    <a:pt x="634746" y="185674"/>
                  </a:lnTo>
                  <a:lnTo>
                    <a:pt x="634746" y="166624"/>
                  </a:lnTo>
                  <a:close/>
                </a:path>
                <a:path w="1250315" h="1008379">
                  <a:moveTo>
                    <a:pt x="634746" y="128524"/>
                  </a:moveTo>
                  <a:lnTo>
                    <a:pt x="615696" y="128524"/>
                  </a:lnTo>
                  <a:lnTo>
                    <a:pt x="615696" y="147574"/>
                  </a:lnTo>
                  <a:lnTo>
                    <a:pt x="634746" y="147574"/>
                  </a:lnTo>
                  <a:lnTo>
                    <a:pt x="634746" y="128524"/>
                  </a:lnTo>
                  <a:close/>
                </a:path>
                <a:path w="1250315" h="1008379">
                  <a:moveTo>
                    <a:pt x="634746" y="90424"/>
                  </a:moveTo>
                  <a:lnTo>
                    <a:pt x="615696" y="90424"/>
                  </a:lnTo>
                  <a:lnTo>
                    <a:pt x="615696" y="109474"/>
                  </a:lnTo>
                  <a:lnTo>
                    <a:pt x="634746" y="109474"/>
                  </a:lnTo>
                  <a:lnTo>
                    <a:pt x="634746" y="90424"/>
                  </a:lnTo>
                  <a:close/>
                </a:path>
                <a:path w="1250315" h="1008379">
                  <a:moveTo>
                    <a:pt x="634746" y="52324"/>
                  </a:moveTo>
                  <a:lnTo>
                    <a:pt x="615696" y="52324"/>
                  </a:lnTo>
                  <a:lnTo>
                    <a:pt x="615696" y="71374"/>
                  </a:lnTo>
                  <a:lnTo>
                    <a:pt x="634746" y="71374"/>
                  </a:lnTo>
                  <a:lnTo>
                    <a:pt x="634746" y="52324"/>
                  </a:lnTo>
                  <a:close/>
                </a:path>
                <a:path w="1250315" h="1008379">
                  <a:moveTo>
                    <a:pt x="649097" y="28575"/>
                  </a:moveTo>
                  <a:lnTo>
                    <a:pt x="630047" y="28575"/>
                  </a:lnTo>
                  <a:lnTo>
                    <a:pt x="630047" y="47625"/>
                  </a:lnTo>
                  <a:lnTo>
                    <a:pt x="649097" y="47625"/>
                  </a:lnTo>
                  <a:lnTo>
                    <a:pt x="649097" y="28575"/>
                  </a:lnTo>
                  <a:close/>
                </a:path>
                <a:path w="1250315" h="1008379">
                  <a:moveTo>
                    <a:pt x="687197" y="28575"/>
                  </a:moveTo>
                  <a:lnTo>
                    <a:pt x="668147" y="28575"/>
                  </a:lnTo>
                  <a:lnTo>
                    <a:pt x="668147" y="47625"/>
                  </a:lnTo>
                  <a:lnTo>
                    <a:pt x="687197" y="47625"/>
                  </a:lnTo>
                  <a:lnTo>
                    <a:pt x="687197" y="28575"/>
                  </a:lnTo>
                  <a:close/>
                </a:path>
                <a:path w="1250315" h="1008379">
                  <a:moveTo>
                    <a:pt x="725297" y="28575"/>
                  </a:moveTo>
                  <a:lnTo>
                    <a:pt x="706247" y="28575"/>
                  </a:lnTo>
                  <a:lnTo>
                    <a:pt x="706247" y="47625"/>
                  </a:lnTo>
                  <a:lnTo>
                    <a:pt x="725297" y="47625"/>
                  </a:lnTo>
                  <a:lnTo>
                    <a:pt x="725297" y="28575"/>
                  </a:lnTo>
                  <a:close/>
                </a:path>
                <a:path w="1250315" h="1008379">
                  <a:moveTo>
                    <a:pt x="763397" y="28575"/>
                  </a:moveTo>
                  <a:lnTo>
                    <a:pt x="744347" y="28575"/>
                  </a:lnTo>
                  <a:lnTo>
                    <a:pt x="744347" y="47625"/>
                  </a:lnTo>
                  <a:lnTo>
                    <a:pt x="763397" y="47625"/>
                  </a:lnTo>
                  <a:lnTo>
                    <a:pt x="763397" y="28575"/>
                  </a:lnTo>
                  <a:close/>
                </a:path>
                <a:path w="1250315" h="1008379">
                  <a:moveTo>
                    <a:pt x="801497" y="28575"/>
                  </a:moveTo>
                  <a:lnTo>
                    <a:pt x="782447" y="28575"/>
                  </a:lnTo>
                  <a:lnTo>
                    <a:pt x="782447" y="47625"/>
                  </a:lnTo>
                  <a:lnTo>
                    <a:pt x="801497" y="47625"/>
                  </a:lnTo>
                  <a:lnTo>
                    <a:pt x="801497" y="28575"/>
                  </a:lnTo>
                  <a:close/>
                </a:path>
                <a:path w="1250315" h="1008379">
                  <a:moveTo>
                    <a:pt x="839597" y="28575"/>
                  </a:moveTo>
                  <a:lnTo>
                    <a:pt x="820547" y="28575"/>
                  </a:lnTo>
                  <a:lnTo>
                    <a:pt x="820547" y="47625"/>
                  </a:lnTo>
                  <a:lnTo>
                    <a:pt x="839597" y="47625"/>
                  </a:lnTo>
                  <a:lnTo>
                    <a:pt x="839597" y="28575"/>
                  </a:lnTo>
                  <a:close/>
                </a:path>
                <a:path w="1250315" h="1008379">
                  <a:moveTo>
                    <a:pt x="877697" y="28575"/>
                  </a:moveTo>
                  <a:lnTo>
                    <a:pt x="858647" y="28575"/>
                  </a:lnTo>
                  <a:lnTo>
                    <a:pt x="858647" y="47625"/>
                  </a:lnTo>
                  <a:lnTo>
                    <a:pt x="877697" y="47625"/>
                  </a:lnTo>
                  <a:lnTo>
                    <a:pt x="877697" y="28575"/>
                  </a:lnTo>
                  <a:close/>
                </a:path>
                <a:path w="1250315" h="1008379">
                  <a:moveTo>
                    <a:pt x="915797" y="28575"/>
                  </a:moveTo>
                  <a:lnTo>
                    <a:pt x="896747" y="28575"/>
                  </a:lnTo>
                  <a:lnTo>
                    <a:pt x="896747" y="47625"/>
                  </a:lnTo>
                  <a:lnTo>
                    <a:pt x="915797" y="47625"/>
                  </a:lnTo>
                  <a:lnTo>
                    <a:pt x="915797" y="28575"/>
                  </a:lnTo>
                  <a:close/>
                </a:path>
                <a:path w="1250315" h="1008379">
                  <a:moveTo>
                    <a:pt x="953897" y="28575"/>
                  </a:moveTo>
                  <a:lnTo>
                    <a:pt x="934847" y="28575"/>
                  </a:lnTo>
                  <a:lnTo>
                    <a:pt x="934847" y="47625"/>
                  </a:lnTo>
                  <a:lnTo>
                    <a:pt x="953897" y="47625"/>
                  </a:lnTo>
                  <a:lnTo>
                    <a:pt x="953897" y="28575"/>
                  </a:lnTo>
                  <a:close/>
                </a:path>
                <a:path w="1250315" h="1008379">
                  <a:moveTo>
                    <a:pt x="991997" y="28575"/>
                  </a:moveTo>
                  <a:lnTo>
                    <a:pt x="972947" y="28575"/>
                  </a:lnTo>
                  <a:lnTo>
                    <a:pt x="972947" y="47625"/>
                  </a:lnTo>
                  <a:lnTo>
                    <a:pt x="991997" y="47625"/>
                  </a:lnTo>
                  <a:lnTo>
                    <a:pt x="991997" y="28575"/>
                  </a:lnTo>
                  <a:close/>
                </a:path>
                <a:path w="1250315" h="1008379">
                  <a:moveTo>
                    <a:pt x="1030097" y="28575"/>
                  </a:moveTo>
                  <a:lnTo>
                    <a:pt x="1011047" y="28575"/>
                  </a:lnTo>
                  <a:lnTo>
                    <a:pt x="1011047" y="47625"/>
                  </a:lnTo>
                  <a:lnTo>
                    <a:pt x="1030097" y="47625"/>
                  </a:lnTo>
                  <a:lnTo>
                    <a:pt x="1030097" y="28575"/>
                  </a:lnTo>
                  <a:close/>
                </a:path>
                <a:path w="1250315" h="1008379">
                  <a:moveTo>
                    <a:pt x="1068197" y="28575"/>
                  </a:moveTo>
                  <a:lnTo>
                    <a:pt x="1049147" y="28575"/>
                  </a:lnTo>
                  <a:lnTo>
                    <a:pt x="1049147" y="47625"/>
                  </a:lnTo>
                  <a:lnTo>
                    <a:pt x="1068197" y="47625"/>
                  </a:lnTo>
                  <a:lnTo>
                    <a:pt x="1068197" y="28575"/>
                  </a:lnTo>
                  <a:close/>
                </a:path>
                <a:path w="1250315" h="1008379">
                  <a:moveTo>
                    <a:pt x="1106297" y="28575"/>
                  </a:moveTo>
                  <a:lnTo>
                    <a:pt x="1087247" y="28575"/>
                  </a:lnTo>
                  <a:lnTo>
                    <a:pt x="1087247" y="47625"/>
                  </a:lnTo>
                  <a:lnTo>
                    <a:pt x="1106297" y="47625"/>
                  </a:lnTo>
                  <a:lnTo>
                    <a:pt x="1106297" y="28575"/>
                  </a:lnTo>
                  <a:close/>
                </a:path>
                <a:path w="1250315" h="1008379">
                  <a:moveTo>
                    <a:pt x="1144397" y="28575"/>
                  </a:moveTo>
                  <a:lnTo>
                    <a:pt x="1125347" y="28575"/>
                  </a:lnTo>
                  <a:lnTo>
                    <a:pt x="1125347" y="47625"/>
                  </a:lnTo>
                  <a:lnTo>
                    <a:pt x="1144397" y="47625"/>
                  </a:lnTo>
                  <a:lnTo>
                    <a:pt x="1144397" y="28575"/>
                  </a:lnTo>
                  <a:close/>
                </a:path>
                <a:path w="1250315" h="1008379">
                  <a:moveTo>
                    <a:pt x="1212215" y="0"/>
                  </a:moveTo>
                  <a:lnTo>
                    <a:pt x="1197421" y="2988"/>
                  </a:lnTo>
                  <a:lnTo>
                    <a:pt x="1185306" y="11144"/>
                  </a:lnTo>
                  <a:lnTo>
                    <a:pt x="1177121" y="23252"/>
                  </a:lnTo>
                  <a:lnTo>
                    <a:pt x="1174115" y="38100"/>
                  </a:lnTo>
                  <a:lnTo>
                    <a:pt x="1177121" y="52947"/>
                  </a:lnTo>
                  <a:lnTo>
                    <a:pt x="1185306" y="65055"/>
                  </a:lnTo>
                  <a:lnTo>
                    <a:pt x="1197421" y="73211"/>
                  </a:lnTo>
                  <a:lnTo>
                    <a:pt x="1212215" y="76200"/>
                  </a:lnTo>
                  <a:lnTo>
                    <a:pt x="1227062" y="73211"/>
                  </a:lnTo>
                  <a:lnTo>
                    <a:pt x="1239170" y="65055"/>
                  </a:lnTo>
                  <a:lnTo>
                    <a:pt x="1247326" y="52947"/>
                  </a:lnTo>
                  <a:lnTo>
                    <a:pt x="1248397" y="47625"/>
                  </a:lnTo>
                  <a:lnTo>
                    <a:pt x="1182497" y="47625"/>
                  </a:lnTo>
                  <a:lnTo>
                    <a:pt x="1182497" y="28575"/>
                  </a:lnTo>
                  <a:lnTo>
                    <a:pt x="1248397" y="28575"/>
                  </a:lnTo>
                  <a:lnTo>
                    <a:pt x="1247326" y="23252"/>
                  </a:lnTo>
                  <a:lnTo>
                    <a:pt x="1239170" y="11144"/>
                  </a:lnTo>
                  <a:lnTo>
                    <a:pt x="1227062" y="2988"/>
                  </a:lnTo>
                  <a:lnTo>
                    <a:pt x="1212215" y="0"/>
                  </a:lnTo>
                  <a:close/>
                </a:path>
                <a:path w="1250315" h="1008379">
                  <a:moveTo>
                    <a:pt x="1176043" y="28575"/>
                  </a:moveTo>
                  <a:lnTo>
                    <a:pt x="1163447" y="28575"/>
                  </a:lnTo>
                  <a:lnTo>
                    <a:pt x="1163447" y="47625"/>
                  </a:lnTo>
                  <a:lnTo>
                    <a:pt x="1176043" y="47625"/>
                  </a:lnTo>
                  <a:lnTo>
                    <a:pt x="1174115" y="38100"/>
                  </a:lnTo>
                  <a:lnTo>
                    <a:pt x="1176043" y="28575"/>
                  </a:lnTo>
                  <a:close/>
                </a:path>
                <a:path w="1250315" h="1008379">
                  <a:moveTo>
                    <a:pt x="1201547" y="28575"/>
                  </a:moveTo>
                  <a:lnTo>
                    <a:pt x="1182497" y="28575"/>
                  </a:lnTo>
                  <a:lnTo>
                    <a:pt x="1182497" y="47625"/>
                  </a:lnTo>
                  <a:lnTo>
                    <a:pt x="1201547" y="47625"/>
                  </a:lnTo>
                  <a:lnTo>
                    <a:pt x="1201547" y="28575"/>
                  </a:lnTo>
                  <a:close/>
                </a:path>
                <a:path w="1250315" h="1008379">
                  <a:moveTo>
                    <a:pt x="1212215" y="28575"/>
                  </a:moveTo>
                  <a:lnTo>
                    <a:pt x="1201547" y="28575"/>
                  </a:lnTo>
                  <a:lnTo>
                    <a:pt x="1201547" y="47625"/>
                  </a:lnTo>
                  <a:lnTo>
                    <a:pt x="1212215" y="47625"/>
                  </a:lnTo>
                  <a:lnTo>
                    <a:pt x="1212215" y="28575"/>
                  </a:lnTo>
                  <a:close/>
                </a:path>
                <a:path w="1250315" h="1008379">
                  <a:moveTo>
                    <a:pt x="1248397" y="28575"/>
                  </a:moveTo>
                  <a:lnTo>
                    <a:pt x="1212215" y="28575"/>
                  </a:lnTo>
                  <a:lnTo>
                    <a:pt x="1212215" y="47625"/>
                  </a:lnTo>
                  <a:lnTo>
                    <a:pt x="1248397" y="47625"/>
                  </a:lnTo>
                  <a:lnTo>
                    <a:pt x="1250315" y="38100"/>
                  </a:lnTo>
                  <a:lnTo>
                    <a:pt x="1248397" y="28575"/>
                  </a:lnTo>
                  <a:close/>
                </a:path>
              </a:pathLst>
            </a:custGeom>
            <a:solidFill>
              <a:srgbClr val="222C7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9553193" y="5413755"/>
            <a:ext cx="2192020" cy="134239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730250">
              <a:lnSpc>
                <a:spcPts val="1730"/>
              </a:lnSpc>
              <a:spcBef>
                <a:spcPts val="515"/>
              </a:spcBef>
            </a:pPr>
            <a:r>
              <a:rPr sz="1800" spc="-5" dirty="0">
                <a:solidFill>
                  <a:srgbClr val="1B3181"/>
                </a:solidFill>
                <a:latin typeface="Microsoft Sans Serif"/>
                <a:cs typeface="Microsoft Sans Serif"/>
              </a:rPr>
              <a:t>Построение </a:t>
            </a:r>
            <a:r>
              <a:rPr sz="1800" dirty="0">
                <a:solidFill>
                  <a:srgbClr val="1B3181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1B3181"/>
                </a:solidFill>
                <a:latin typeface="Microsoft Sans Serif"/>
                <a:cs typeface="Microsoft Sans Serif"/>
              </a:rPr>
              <a:t>об</a:t>
            </a:r>
            <a:r>
              <a:rPr sz="1800" spc="-15" dirty="0">
                <a:solidFill>
                  <a:srgbClr val="1B3181"/>
                </a:solidFill>
                <a:latin typeface="Microsoft Sans Serif"/>
                <a:cs typeface="Microsoft Sans Serif"/>
              </a:rPr>
              <a:t>о</a:t>
            </a:r>
            <a:r>
              <a:rPr sz="1800" spc="-10" dirty="0">
                <a:solidFill>
                  <a:srgbClr val="1B3181"/>
                </a:solidFill>
                <a:latin typeface="Microsoft Sans Serif"/>
                <a:cs typeface="Microsoft Sans Serif"/>
              </a:rPr>
              <a:t>б</a:t>
            </a:r>
            <a:r>
              <a:rPr sz="1800" dirty="0">
                <a:solidFill>
                  <a:srgbClr val="1B3181"/>
                </a:solidFill>
                <a:latin typeface="Microsoft Sans Serif"/>
                <a:cs typeface="Microsoft Sans Serif"/>
              </a:rPr>
              <a:t>щ</a:t>
            </a:r>
            <a:r>
              <a:rPr sz="1800" spc="-5" dirty="0">
                <a:solidFill>
                  <a:srgbClr val="1B3181"/>
                </a:solidFill>
                <a:latin typeface="Microsoft Sans Serif"/>
                <a:cs typeface="Microsoft Sans Serif"/>
              </a:rPr>
              <a:t>аю</a:t>
            </a:r>
            <a:r>
              <a:rPr sz="1800" spc="-20" dirty="0">
                <a:solidFill>
                  <a:srgbClr val="1B3181"/>
                </a:solidFill>
                <a:latin typeface="Microsoft Sans Serif"/>
                <a:cs typeface="Microsoft Sans Serif"/>
              </a:rPr>
              <a:t>щ</a:t>
            </a:r>
            <a:r>
              <a:rPr sz="1800" spc="-10" dirty="0">
                <a:solidFill>
                  <a:srgbClr val="1B3181"/>
                </a:solidFill>
                <a:latin typeface="Microsoft Sans Serif"/>
                <a:cs typeface="Microsoft Sans Serif"/>
              </a:rPr>
              <a:t>ей  </a:t>
            </a:r>
            <a:r>
              <a:rPr sz="1800" spc="-20" dirty="0">
                <a:solidFill>
                  <a:srgbClr val="1B3181"/>
                </a:solidFill>
                <a:latin typeface="Microsoft Sans Serif"/>
                <a:cs typeface="Microsoft Sans Serif"/>
              </a:rPr>
              <a:t>таблицы</a:t>
            </a:r>
            <a:endParaRPr sz="18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</a:pPr>
            <a:r>
              <a:rPr sz="1400" spc="-5" dirty="0">
                <a:solidFill>
                  <a:srgbClr val="888888"/>
                </a:solidFill>
                <a:latin typeface="Microsoft Sans Serif"/>
                <a:cs typeface="Microsoft Sans Serif"/>
              </a:rPr>
              <a:t>7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22" name="Рисунок 21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DBB07AA0-C731-468D-BCC7-38740FBE2AB9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9390" y="526027"/>
            <a:ext cx="1647276" cy="5378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B31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26914" y="0"/>
            <a:ext cx="7165340" cy="6858000"/>
          </a:xfrm>
          <a:custGeom>
            <a:avLst/>
            <a:gdLst/>
            <a:ahLst/>
            <a:cxnLst/>
            <a:rect l="l" t="t" r="r" b="b"/>
            <a:pathLst>
              <a:path w="7165340" h="6858000">
                <a:moveTo>
                  <a:pt x="7165085" y="0"/>
                </a:moveTo>
                <a:lnTo>
                  <a:pt x="1328625" y="0"/>
                </a:lnTo>
                <a:lnTo>
                  <a:pt x="0" y="3460750"/>
                </a:lnTo>
                <a:lnTo>
                  <a:pt x="1323005" y="6857995"/>
                </a:lnTo>
                <a:lnTo>
                  <a:pt x="7165085" y="6857995"/>
                </a:lnTo>
                <a:lnTo>
                  <a:pt x="71650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22373" y="225551"/>
            <a:ext cx="3789679" cy="9029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350" algn="r">
              <a:lnSpc>
                <a:spcPts val="3454"/>
              </a:lnSpc>
              <a:spcBef>
                <a:spcPts val="95"/>
              </a:spcBef>
            </a:pPr>
            <a:r>
              <a:rPr sz="2800" b="1" spc="-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sz="28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800" b="1" spc="-1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констатирующих</a:t>
            </a:r>
            <a:endParaRPr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algn="r">
              <a:lnSpc>
                <a:spcPts val="3454"/>
              </a:lnSpc>
            </a:pPr>
            <a:r>
              <a:rPr sz="2800" b="1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вопросов</a:t>
            </a:r>
            <a:endParaRPr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1951" y="5173726"/>
            <a:ext cx="4184650" cy="145288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98450" marR="1436370" indent="-285750">
              <a:lnSpc>
                <a:spcPts val="1510"/>
              </a:lnSpc>
              <a:spcBef>
                <a:spcPts val="290"/>
              </a:spcBef>
              <a:buFont typeface="Wingdings"/>
              <a:buChar char=""/>
              <a:tabLst>
                <a:tab pos="297815" algn="l"/>
                <a:tab pos="298450" algn="l"/>
              </a:tabLst>
            </a:pP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небольшой</a:t>
            </a: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текст</a:t>
            </a: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365" dirty="0">
                <a:solidFill>
                  <a:srgbClr val="FFFFFF"/>
                </a:solidFill>
                <a:latin typeface="Microsoft Sans Serif"/>
                <a:cs typeface="Microsoft Sans Serif"/>
              </a:rPr>
              <a:t>–</a:t>
            </a:r>
            <a:r>
              <a:rPr sz="14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к</a:t>
            </a:r>
            <a:r>
              <a:rPr sz="14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каждому </a:t>
            </a:r>
            <a:r>
              <a:rPr sz="1400" spc="-36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абзацу</a:t>
            </a:r>
            <a:r>
              <a:rPr sz="14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(микротеме);</a:t>
            </a:r>
            <a:endParaRPr sz="1400">
              <a:latin typeface="Microsoft Sans Serif"/>
              <a:cs typeface="Microsoft Sans Serif"/>
            </a:endParaRPr>
          </a:p>
          <a:p>
            <a:pPr marL="298450" indent="-285750">
              <a:lnSpc>
                <a:spcPts val="1595"/>
              </a:lnSpc>
              <a:spcBef>
                <a:spcPts val="815"/>
              </a:spcBef>
              <a:buFont typeface="Wingdings"/>
              <a:buChar char=""/>
              <a:tabLst>
                <a:tab pos="297815" algn="l"/>
                <a:tab pos="298450" algn="l"/>
              </a:tabLst>
            </a:pP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параграф</a:t>
            </a:r>
            <a:r>
              <a:rPr sz="14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365" dirty="0">
                <a:solidFill>
                  <a:srgbClr val="FFFFFF"/>
                </a:solidFill>
                <a:latin typeface="Microsoft Sans Serif"/>
                <a:cs typeface="Microsoft Sans Serif"/>
              </a:rPr>
              <a:t>–</a:t>
            </a:r>
            <a:r>
              <a:rPr sz="14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к</a:t>
            </a:r>
            <a:r>
              <a:rPr sz="14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каждому</a:t>
            </a:r>
            <a:r>
              <a:rPr sz="14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смысловому</a:t>
            </a:r>
            <a:r>
              <a:rPr sz="14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фрагменту</a:t>
            </a:r>
            <a:endParaRPr sz="1400">
              <a:latin typeface="Microsoft Sans Serif"/>
              <a:cs typeface="Microsoft Sans Serif"/>
            </a:endParaRPr>
          </a:p>
          <a:p>
            <a:pPr marL="298450">
              <a:lnSpc>
                <a:spcPts val="1595"/>
              </a:lnSpc>
            </a:pPr>
            <a:r>
              <a:rPr sz="14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текста;</a:t>
            </a:r>
            <a:endParaRPr sz="1400">
              <a:latin typeface="Microsoft Sans Serif"/>
              <a:cs typeface="Microsoft Sans Serif"/>
            </a:endParaRPr>
          </a:p>
          <a:p>
            <a:pPr marL="298450" marR="469265" indent="-285750">
              <a:lnSpc>
                <a:spcPts val="1510"/>
              </a:lnSpc>
              <a:spcBef>
                <a:spcPts val="1020"/>
              </a:spcBef>
              <a:buFont typeface="Wingdings"/>
              <a:buChar char=""/>
              <a:tabLst>
                <a:tab pos="297815" algn="l"/>
                <a:tab pos="298450" algn="l"/>
              </a:tabLst>
            </a:pP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объяснение</a:t>
            </a:r>
            <a:r>
              <a:rPr sz="14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учителя</a:t>
            </a:r>
            <a:r>
              <a:rPr sz="14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365" dirty="0">
                <a:solidFill>
                  <a:srgbClr val="FFFFFF"/>
                </a:solidFill>
                <a:latin typeface="Microsoft Sans Serif"/>
                <a:cs typeface="Microsoft Sans Serif"/>
              </a:rPr>
              <a:t>–</a:t>
            </a:r>
            <a:r>
              <a:rPr sz="14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90" dirty="0">
                <a:solidFill>
                  <a:srgbClr val="FFFFFF"/>
                </a:solidFill>
                <a:latin typeface="Microsoft Sans Serif"/>
                <a:cs typeface="Microsoft Sans Serif"/>
              </a:rPr>
              <a:t>к</a:t>
            </a:r>
            <a:r>
              <a:rPr sz="14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каждому</a:t>
            </a:r>
            <a:r>
              <a:rPr sz="1400" spc="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аспекту </a:t>
            </a:r>
            <a:r>
              <a:rPr sz="1400" spc="-35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объяснения</a:t>
            </a:r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9870" y="1623059"/>
            <a:ext cx="3978910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Учитель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включает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оперативную </a:t>
            </a:r>
            <a:r>
              <a:rPr sz="2000" spc="-5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первичную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проверку</a:t>
            </a:r>
            <a:r>
              <a:rPr sz="20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понимания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школьниками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смысла</a:t>
            </a:r>
            <a:r>
              <a:rPr sz="20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новой</a:t>
            </a:r>
            <a:endParaRPr sz="2000">
              <a:latin typeface="Microsoft Sans Serif"/>
              <a:cs typeface="Microsoft Sans Serif"/>
            </a:endParaRPr>
          </a:p>
          <a:p>
            <a:pPr marL="12700" marR="88900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информации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45" dirty="0">
                <a:solidFill>
                  <a:srgbClr val="FFFFFF"/>
                </a:solidFill>
                <a:latin typeface="Microsoft Sans Serif"/>
                <a:cs typeface="Microsoft Sans Serif"/>
              </a:rPr>
              <a:t>из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учебника, </a:t>
            </a:r>
            <a:r>
              <a:rPr sz="2000" spc="-5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устного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объяснения,</a:t>
            </a:r>
            <a:endParaRPr sz="2000">
              <a:latin typeface="Microsoft Sans Serif"/>
              <a:cs typeface="Microsoft Sans Serif"/>
            </a:endParaRPr>
          </a:p>
          <a:p>
            <a:pPr marL="12700" marR="1638935">
              <a:lnSpc>
                <a:spcPct val="100000"/>
              </a:lnSpc>
            </a:pP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поискового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запроса </a:t>
            </a:r>
            <a:r>
              <a:rPr sz="2000" spc="-5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в</a:t>
            </a:r>
            <a:r>
              <a:rPr sz="2000" spc="15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интернете.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9870" y="4063238"/>
            <a:ext cx="3064510" cy="939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000" spc="-30" dirty="0">
                <a:solidFill>
                  <a:srgbClr val="FFFFFF"/>
                </a:solidFill>
                <a:latin typeface="Microsoft Sans Serif"/>
                <a:cs typeface="Microsoft Sans Serif"/>
              </a:rPr>
              <a:t>Педагог </a:t>
            </a:r>
            <a:r>
              <a:rPr sz="2000" spc="-15" dirty="0">
                <a:solidFill>
                  <a:srgbClr val="FFFFFF"/>
                </a:solidFill>
                <a:latin typeface="Microsoft Sans Serif"/>
                <a:cs typeface="Microsoft Sans Serif"/>
              </a:rPr>
              <a:t>учитывает </a:t>
            </a:r>
            <a:r>
              <a:rPr sz="20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объем </a:t>
            </a:r>
            <a:r>
              <a:rPr sz="2000" spc="-5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информации</a:t>
            </a:r>
            <a:r>
              <a:rPr sz="2000" spc="1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FFFFFF"/>
                </a:solidFill>
                <a:latin typeface="Microsoft Sans Serif"/>
                <a:cs typeface="Microsoft Sans Serif"/>
              </a:rPr>
              <a:t>для</a:t>
            </a:r>
            <a:endParaRPr sz="2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20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формулировки </a:t>
            </a:r>
            <a:r>
              <a:rPr sz="20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вопросов: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61434" y="1501521"/>
            <a:ext cx="4470400" cy="4547235"/>
          </a:xfrm>
          <a:custGeom>
            <a:avLst/>
            <a:gdLst/>
            <a:ahLst/>
            <a:cxnLst/>
            <a:rect l="l" t="t" r="r" b="b"/>
            <a:pathLst>
              <a:path w="4470400" h="4547235">
                <a:moveTo>
                  <a:pt x="0" y="2273427"/>
                </a:moveTo>
                <a:lnTo>
                  <a:pt x="504" y="2224632"/>
                </a:lnTo>
                <a:lnTo>
                  <a:pt x="2011" y="2176088"/>
                </a:lnTo>
                <a:lnTo>
                  <a:pt x="4511" y="2127805"/>
                </a:lnTo>
                <a:lnTo>
                  <a:pt x="7993" y="2079794"/>
                </a:lnTo>
                <a:lnTo>
                  <a:pt x="12447" y="2032064"/>
                </a:lnTo>
                <a:lnTo>
                  <a:pt x="17864" y="1984625"/>
                </a:lnTo>
                <a:lnTo>
                  <a:pt x="24232" y="1937489"/>
                </a:lnTo>
                <a:lnTo>
                  <a:pt x="31543" y="1890665"/>
                </a:lnTo>
                <a:lnTo>
                  <a:pt x="39786" y="1844163"/>
                </a:lnTo>
                <a:lnTo>
                  <a:pt x="48950" y="1797994"/>
                </a:lnTo>
                <a:lnTo>
                  <a:pt x="59027" y="1752169"/>
                </a:lnTo>
                <a:lnTo>
                  <a:pt x="70005" y="1706696"/>
                </a:lnTo>
                <a:lnTo>
                  <a:pt x="81875" y="1661587"/>
                </a:lnTo>
                <a:lnTo>
                  <a:pt x="94626" y="1616852"/>
                </a:lnTo>
                <a:lnTo>
                  <a:pt x="108249" y="1572500"/>
                </a:lnTo>
                <a:lnTo>
                  <a:pt x="122733" y="1528543"/>
                </a:lnTo>
                <a:lnTo>
                  <a:pt x="138069" y="1484991"/>
                </a:lnTo>
                <a:lnTo>
                  <a:pt x="154246" y="1441853"/>
                </a:lnTo>
                <a:lnTo>
                  <a:pt x="171254" y="1399141"/>
                </a:lnTo>
                <a:lnTo>
                  <a:pt x="189083" y="1356863"/>
                </a:lnTo>
                <a:lnTo>
                  <a:pt x="207723" y="1315032"/>
                </a:lnTo>
                <a:lnTo>
                  <a:pt x="227164" y="1273656"/>
                </a:lnTo>
                <a:lnTo>
                  <a:pt x="247396" y="1232746"/>
                </a:lnTo>
                <a:lnTo>
                  <a:pt x="268409" y="1192313"/>
                </a:lnTo>
                <a:lnTo>
                  <a:pt x="290193" y="1152366"/>
                </a:lnTo>
                <a:lnTo>
                  <a:pt x="312737" y="1112916"/>
                </a:lnTo>
                <a:lnTo>
                  <a:pt x="336031" y="1073973"/>
                </a:lnTo>
                <a:lnTo>
                  <a:pt x="360067" y="1035547"/>
                </a:lnTo>
                <a:lnTo>
                  <a:pt x="384832" y="997649"/>
                </a:lnTo>
                <a:lnTo>
                  <a:pt x="410318" y="960289"/>
                </a:lnTo>
                <a:lnTo>
                  <a:pt x="436514" y="923477"/>
                </a:lnTo>
                <a:lnTo>
                  <a:pt x="463410" y="887223"/>
                </a:lnTo>
                <a:lnTo>
                  <a:pt x="490996" y="851538"/>
                </a:lnTo>
                <a:lnTo>
                  <a:pt x="519263" y="816432"/>
                </a:lnTo>
                <a:lnTo>
                  <a:pt x="548199" y="781915"/>
                </a:lnTo>
                <a:lnTo>
                  <a:pt x="577795" y="747997"/>
                </a:lnTo>
                <a:lnTo>
                  <a:pt x="608040" y="714689"/>
                </a:lnTo>
                <a:lnTo>
                  <a:pt x="638926" y="682001"/>
                </a:lnTo>
                <a:lnTo>
                  <a:pt x="670441" y="649943"/>
                </a:lnTo>
                <a:lnTo>
                  <a:pt x="702575" y="618525"/>
                </a:lnTo>
                <a:lnTo>
                  <a:pt x="735319" y="587758"/>
                </a:lnTo>
                <a:lnTo>
                  <a:pt x="768662" y="557652"/>
                </a:lnTo>
                <a:lnTo>
                  <a:pt x="802595" y="528217"/>
                </a:lnTo>
                <a:lnTo>
                  <a:pt x="837106" y="499464"/>
                </a:lnTo>
                <a:lnTo>
                  <a:pt x="872187" y="471402"/>
                </a:lnTo>
                <a:lnTo>
                  <a:pt x="907827" y="444042"/>
                </a:lnTo>
                <a:lnTo>
                  <a:pt x="944016" y="417395"/>
                </a:lnTo>
                <a:lnTo>
                  <a:pt x="980744" y="391470"/>
                </a:lnTo>
                <a:lnTo>
                  <a:pt x="1018000" y="366277"/>
                </a:lnTo>
                <a:lnTo>
                  <a:pt x="1055775" y="341828"/>
                </a:lnTo>
                <a:lnTo>
                  <a:pt x="1094059" y="318131"/>
                </a:lnTo>
                <a:lnTo>
                  <a:pt x="1132841" y="295198"/>
                </a:lnTo>
                <a:lnTo>
                  <a:pt x="1172112" y="273039"/>
                </a:lnTo>
                <a:lnTo>
                  <a:pt x="1211861" y="251664"/>
                </a:lnTo>
                <a:lnTo>
                  <a:pt x="1252079" y="231083"/>
                </a:lnTo>
                <a:lnTo>
                  <a:pt x="1292755" y="211307"/>
                </a:lnTo>
                <a:lnTo>
                  <a:pt x="1333878" y="192345"/>
                </a:lnTo>
                <a:lnTo>
                  <a:pt x="1375440" y="174208"/>
                </a:lnTo>
                <a:lnTo>
                  <a:pt x="1417430" y="156907"/>
                </a:lnTo>
                <a:lnTo>
                  <a:pt x="1459838" y="140451"/>
                </a:lnTo>
                <a:lnTo>
                  <a:pt x="1502654" y="124851"/>
                </a:lnTo>
                <a:lnTo>
                  <a:pt x="1545867" y="110117"/>
                </a:lnTo>
                <a:lnTo>
                  <a:pt x="1589469" y="96259"/>
                </a:lnTo>
                <a:lnTo>
                  <a:pt x="1633447" y="83287"/>
                </a:lnTo>
                <a:lnTo>
                  <a:pt x="1677793" y="71213"/>
                </a:lnTo>
                <a:lnTo>
                  <a:pt x="1722497" y="60045"/>
                </a:lnTo>
                <a:lnTo>
                  <a:pt x="1767548" y="49795"/>
                </a:lnTo>
                <a:lnTo>
                  <a:pt x="1812937" y="40472"/>
                </a:lnTo>
                <a:lnTo>
                  <a:pt x="1858652" y="32087"/>
                </a:lnTo>
                <a:lnTo>
                  <a:pt x="1904685" y="24651"/>
                </a:lnTo>
                <a:lnTo>
                  <a:pt x="1951024" y="18172"/>
                </a:lnTo>
                <a:lnTo>
                  <a:pt x="1997661" y="12662"/>
                </a:lnTo>
                <a:lnTo>
                  <a:pt x="2044584" y="8131"/>
                </a:lnTo>
                <a:lnTo>
                  <a:pt x="2091785" y="4589"/>
                </a:lnTo>
                <a:lnTo>
                  <a:pt x="2139252" y="2046"/>
                </a:lnTo>
                <a:lnTo>
                  <a:pt x="2186975" y="513"/>
                </a:lnTo>
                <a:lnTo>
                  <a:pt x="2234945" y="0"/>
                </a:lnTo>
                <a:lnTo>
                  <a:pt x="2282916" y="513"/>
                </a:lnTo>
                <a:lnTo>
                  <a:pt x="2330639" y="2046"/>
                </a:lnTo>
                <a:lnTo>
                  <a:pt x="2378106" y="4589"/>
                </a:lnTo>
                <a:lnTo>
                  <a:pt x="2425307" y="8131"/>
                </a:lnTo>
                <a:lnTo>
                  <a:pt x="2472230" y="12662"/>
                </a:lnTo>
                <a:lnTo>
                  <a:pt x="2518867" y="18172"/>
                </a:lnTo>
                <a:lnTo>
                  <a:pt x="2565206" y="24651"/>
                </a:lnTo>
                <a:lnTo>
                  <a:pt x="2611239" y="32087"/>
                </a:lnTo>
                <a:lnTo>
                  <a:pt x="2656954" y="40472"/>
                </a:lnTo>
                <a:lnTo>
                  <a:pt x="2702343" y="49795"/>
                </a:lnTo>
                <a:lnTo>
                  <a:pt x="2747394" y="60045"/>
                </a:lnTo>
                <a:lnTo>
                  <a:pt x="2792098" y="71213"/>
                </a:lnTo>
                <a:lnTo>
                  <a:pt x="2836444" y="83287"/>
                </a:lnTo>
                <a:lnTo>
                  <a:pt x="2880422" y="96259"/>
                </a:lnTo>
                <a:lnTo>
                  <a:pt x="2924024" y="110117"/>
                </a:lnTo>
                <a:lnTo>
                  <a:pt x="2967237" y="124851"/>
                </a:lnTo>
                <a:lnTo>
                  <a:pt x="3010053" y="140451"/>
                </a:lnTo>
                <a:lnTo>
                  <a:pt x="3052461" y="156907"/>
                </a:lnTo>
                <a:lnTo>
                  <a:pt x="3094451" y="174208"/>
                </a:lnTo>
                <a:lnTo>
                  <a:pt x="3136013" y="192345"/>
                </a:lnTo>
                <a:lnTo>
                  <a:pt x="3177136" y="211307"/>
                </a:lnTo>
                <a:lnTo>
                  <a:pt x="3217812" y="231083"/>
                </a:lnTo>
                <a:lnTo>
                  <a:pt x="3258030" y="251664"/>
                </a:lnTo>
                <a:lnTo>
                  <a:pt x="3297779" y="273039"/>
                </a:lnTo>
                <a:lnTo>
                  <a:pt x="3337050" y="295198"/>
                </a:lnTo>
                <a:lnTo>
                  <a:pt x="3375832" y="318131"/>
                </a:lnTo>
                <a:lnTo>
                  <a:pt x="3414116" y="341828"/>
                </a:lnTo>
                <a:lnTo>
                  <a:pt x="3451891" y="366277"/>
                </a:lnTo>
                <a:lnTo>
                  <a:pt x="3489147" y="391470"/>
                </a:lnTo>
                <a:lnTo>
                  <a:pt x="3525875" y="417395"/>
                </a:lnTo>
                <a:lnTo>
                  <a:pt x="3562064" y="444042"/>
                </a:lnTo>
                <a:lnTo>
                  <a:pt x="3597704" y="471402"/>
                </a:lnTo>
                <a:lnTo>
                  <a:pt x="3632785" y="499464"/>
                </a:lnTo>
                <a:lnTo>
                  <a:pt x="3667296" y="528217"/>
                </a:lnTo>
                <a:lnTo>
                  <a:pt x="3701229" y="557652"/>
                </a:lnTo>
                <a:lnTo>
                  <a:pt x="3734572" y="587758"/>
                </a:lnTo>
                <a:lnTo>
                  <a:pt x="3767316" y="618525"/>
                </a:lnTo>
                <a:lnTo>
                  <a:pt x="3799450" y="649943"/>
                </a:lnTo>
                <a:lnTo>
                  <a:pt x="3830965" y="682001"/>
                </a:lnTo>
                <a:lnTo>
                  <a:pt x="3861851" y="714689"/>
                </a:lnTo>
                <a:lnTo>
                  <a:pt x="3892096" y="747997"/>
                </a:lnTo>
                <a:lnTo>
                  <a:pt x="3921692" y="781915"/>
                </a:lnTo>
                <a:lnTo>
                  <a:pt x="3950628" y="816432"/>
                </a:lnTo>
                <a:lnTo>
                  <a:pt x="3978895" y="851538"/>
                </a:lnTo>
                <a:lnTo>
                  <a:pt x="4006481" y="887223"/>
                </a:lnTo>
                <a:lnTo>
                  <a:pt x="4033377" y="923477"/>
                </a:lnTo>
                <a:lnTo>
                  <a:pt x="4059573" y="960289"/>
                </a:lnTo>
                <a:lnTo>
                  <a:pt x="4085059" y="997649"/>
                </a:lnTo>
                <a:lnTo>
                  <a:pt x="4109824" y="1035547"/>
                </a:lnTo>
                <a:lnTo>
                  <a:pt x="4133860" y="1073973"/>
                </a:lnTo>
                <a:lnTo>
                  <a:pt x="4157154" y="1112916"/>
                </a:lnTo>
                <a:lnTo>
                  <a:pt x="4179698" y="1152366"/>
                </a:lnTo>
                <a:lnTo>
                  <a:pt x="4201482" y="1192313"/>
                </a:lnTo>
                <a:lnTo>
                  <a:pt x="4222495" y="1232746"/>
                </a:lnTo>
                <a:lnTo>
                  <a:pt x="4242727" y="1273656"/>
                </a:lnTo>
                <a:lnTo>
                  <a:pt x="4262168" y="1315032"/>
                </a:lnTo>
                <a:lnTo>
                  <a:pt x="4280808" y="1356863"/>
                </a:lnTo>
                <a:lnTo>
                  <a:pt x="4298637" y="1399141"/>
                </a:lnTo>
                <a:lnTo>
                  <a:pt x="4315645" y="1441853"/>
                </a:lnTo>
                <a:lnTo>
                  <a:pt x="4331822" y="1484991"/>
                </a:lnTo>
                <a:lnTo>
                  <a:pt x="4347158" y="1528543"/>
                </a:lnTo>
                <a:lnTo>
                  <a:pt x="4361642" y="1572500"/>
                </a:lnTo>
                <a:lnTo>
                  <a:pt x="4375265" y="1616852"/>
                </a:lnTo>
                <a:lnTo>
                  <a:pt x="4388016" y="1661587"/>
                </a:lnTo>
                <a:lnTo>
                  <a:pt x="4399886" y="1706696"/>
                </a:lnTo>
                <a:lnTo>
                  <a:pt x="4410864" y="1752169"/>
                </a:lnTo>
                <a:lnTo>
                  <a:pt x="4420941" y="1797994"/>
                </a:lnTo>
                <a:lnTo>
                  <a:pt x="4430105" y="1844163"/>
                </a:lnTo>
                <a:lnTo>
                  <a:pt x="4438348" y="1890665"/>
                </a:lnTo>
                <a:lnTo>
                  <a:pt x="4445659" y="1937489"/>
                </a:lnTo>
                <a:lnTo>
                  <a:pt x="4452027" y="1984625"/>
                </a:lnTo>
                <a:lnTo>
                  <a:pt x="4457444" y="2032064"/>
                </a:lnTo>
                <a:lnTo>
                  <a:pt x="4461898" y="2079794"/>
                </a:lnTo>
                <a:lnTo>
                  <a:pt x="4465380" y="2127805"/>
                </a:lnTo>
                <a:lnTo>
                  <a:pt x="4467880" y="2176088"/>
                </a:lnTo>
                <a:lnTo>
                  <a:pt x="4469387" y="2224632"/>
                </a:lnTo>
                <a:lnTo>
                  <a:pt x="4469892" y="2273427"/>
                </a:lnTo>
                <a:lnTo>
                  <a:pt x="4469387" y="2322221"/>
                </a:lnTo>
                <a:lnTo>
                  <a:pt x="4467880" y="2370765"/>
                </a:lnTo>
                <a:lnTo>
                  <a:pt x="4465380" y="2419048"/>
                </a:lnTo>
                <a:lnTo>
                  <a:pt x="4461898" y="2467059"/>
                </a:lnTo>
                <a:lnTo>
                  <a:pt x="4457444" y="2514789"/>
                </a:lnTo>
                <a:lnTo>
                  <a:pt x="4452027" y="2562228"/>
                </a:lnTo>
                <a:lnTo>
                  <a:pt x="4445659" y="2609364"/>
                </a:lnTo>
                <a:lnTo>
                  <a:pt x="4438348" y="2656188"/>
                </a:lnTo>
                <a:lnTo>
                  <a:pt x="4430105" y="2702690"/>
                </a:lnTo>
                <a:lnTo>
                  <a:pt x="4420941" y="2748859"/>
                </a:lnTo>
                <a:lnTo>
                  <a:pt x="4410864" y="2794684"/>
                </a:lnTo>
                <a:lnTo>
                  <a:pt x="4399886" y="2840157"/>
                </a:lnTo>
                <a:lnTo>
                  <a:pt x="4388016" y="2885266"/>
                </a:lnTo>
                <a:lnTo>
                  <a:pt x="4375265" y="2930001"/>
                </a:lnTo>
                <a:lnTo>
                  <a:pt x="4361642" y="2974353"/>
                </a:lnTo>
                <a:lnTo>
                  <a:pt x="4347158" y="3018310"/>
                </a:lnTo>
                <a:lnTo>
                  <a:pt x="4331822" y="3061862"/>
                </a:lnTo>
                <a:lnTo>
                  <a:pt x="4315645" y="3105000"/>
                </a:lnTo>
                <a:lnTo>
                  <a:pt x="4298637" y="3147712"/>
                </a:lnTo>
                <a:lnTo>
                  <a:pt x="4280808" y="3189990"/>
                </a:lnTo>
                <a:lnTo>
                  <a:pt x="4262168" y="3231821"/>
                </a:lnTo>
                <a:lnTo>
                  <a:pt x="4242727" y="3273197"/>
                </a:lnTo>
                <a:lnTo>
                  <a:pt x="4222495" y="3314107"/>
                </a:lnTo>
                <a:lnTo>
                  <a:pt x="4201482" y="3354540"/>
                </a:lnTo>
                <a:lnTo>
                  <a:pt x="4179698" y="3394487"/>
                </a:lnTo>
                <a:lnTo>
                  <a:pt x="4157154" y="3433937"/>
                </a:lnTo>
                <a:lnTo>
                  <a:pt x="4133860" y="3472880"/>
                </a:lnTo>
                <a:lnTo>
                  <a:pt x="4109824" y="3511306"/>
                </a:lnTo>
                <a:lnTo>
                  <a:pt x="4085059" y="3549204"/>
                </a:lnTo>
                <a:lnTo>
                  <a:pt x="4059573" y="3586564"/>
                </a:lnTo>
                <a:lnTo>
                  <a:pt x="4033377" y="3623376"/>
                </a:lnTo>
                <a:lnTo>
                  <a:pt x="4006481" y="3659630"/>
                </a:lnTo>
                <a:lnTo>
                  <a:pt x="3978895" y="3695315"/>
                </a:lnTo>
                <a:lnTo>
                  <a:pt x="3950628" y="3730421"/>
                </a:lnTo>
                <a:lnTo>
                  <a:pt x="3921692" y="3764938"/>
                </a:lnTo>
                <a:lnTo>
                  <a:pt x="3892096" y="3798856"/>
                </a:lnTo>
                <a:lnTo>
                  <a:pt x="3861851" y="3832164"/>
                </a:lnTo>
                <a:lnTo>
                  <a:pt x="3830965" y="3864852"/>
                </a:lnTo>
                <a:lnTo>
                  <a:pt x="3799450" y="3896910"/>
                </a:lnTo>
                <a:lnTo>
                  <a:pt x="3767316" y="3928328"/>
                </a:lnTo>
                <a:lnTo>
                  <a:pt x="3734572" y="3959095"/>
                </a:lnTo>
                <a:lnTo>
                  <a:pt x="3701229" y="3989201"/>
                </a:lnTo>
                <a:lnTo>
                  <a:pt x="3667296" y="4018636"/>
                </a:lnTo>
                <a:lnTo>
                  <a:pt x="3632785" y="4047389"/>
                </a:lnTo>
                <a:lnTo>
                  <a:pt x="3597704" y="4075451"/>
                </a:lnTo>
                <a:lnTo>
                  <a:pt x="3562064" y="4102811"/>
                </a:lnTo>
                <a:lnTo>
                  <a:pt x="3525875" y="4129458"/>
                </a:lnTo>
                <a:lnTo>
                  <a:pt x="3489147" y="4155383"/>
                </a:lnTo>
                <a:lnTo>
                  <a:pt x="3451891" y="4180576"/>
                </a:lnTo>
                <a:lnTo>
                  <a:pt x="3414116" y="4205025"/>
                </a:lnTo>
                <a:lnTo>
                  <a:pt x="3375832" y="4228722"/>
                </a:lnTo>
                <a:lnTo>
                  <a:pt x="3337050" y="4251655"/>
                </a:lnTo>
                <a:lnTo>
                  <a:pt x="3297779" y="4273814"/>
                </a:lnTo>
                <a:lnTo>
                  <a:pt x="3258030" y="4295189"/>
                </a:lnTo>
                <a:lnTo>
                  <a:pt x="3217812" y="4315770"/>
                </a:lnTo>
                <a:lnTo>
                  <a:pt x="3177136" y="4335546"/>
                </a:lnTo>
                <a:lnTo>
                  <a:pt x="3136013" y="4354508"/>
                </a:lnTo>
                <a:lnTo>
                  <a:pt x="3094451" y="4372645"/>
                </a:lnTo>
                <a:lnTo>
                  <a:pt x="3052461" y="4389946"/>
                </a:lnTo>
                <a:lnTo>
                  <a:pt x="3010053" y="4406402"/>
                </a:lnTo>
                <a:lnTo>
                  <a:pt x="2967237" y="4422002"/>
                </a:lnTo>
                <a:lnTo>
                  <a:pt x="2924024" y="4436736"/>
                </a:lnTo>
                <a:lnTo>
                  <a:pt x="2880422" y="4450594"/>
                </a:lnTo>
                <a:lnTo>
                  <a:pt x="2836444" y="4463566"/>
                </a:lnTo>
                <a:lnTo>
                  <a:pt x="2792098" y="4475640"/>
                </a:lnTo>
                <a:lnTo>
                  <a:pt x="2747394" y="4486808"/>
                </a:lnTo>
                <a:lnTo>
                  <a:pt x="2702343" y="4497058"/>
                </a:lnTo>
                <a:lnTo>
                  <a:pt x="2656954" y="4506381"/>
                </a:lnTo>
                <a:lnTo>
                  <a:pt x="2611239" y="4514766"/>
                </a:lnTo>
                <a:lnTo>
                  <a:pt x="2565206" y="4522202"/>
                </a:lnTo>
                <a:lnTo>
                  <a:pt x="2518867" y="4528681"/>
                </a:lnTo>
                <a:lnTo>
                  <a:pt x="2472230" y="4534191"/>
                </a:lnTo>
                <a:lnTo>
                  <a:pt x="2425307" y="4538722"/>
                </a:lnTo>
                <a:lnTo>
                  <a:pt x="2378106" y="4542264"/>
                </a:lnTo>
                <a:lnTo>
                  <a:pt x="2330639" y="4544807"/>
                </a:lnTo>
                <a:lnTo>
                  <a:pt x="2282916" y="4546340"/>
                </a:lnTo>
                <a:lnTo>
                  <a:pt x="2234945" y="4546854"/>
                </a:lnTo>
                <a:lnTo>
                  <a:pt x="2186975" y="4546340"/>
                </a:lnTo>
                <a:lnTo>
                  <a:pt x="2139252" y="4544807"/>
                </a:lnTo>
                <a:lnTo>
                  <a:pt x="2091785" y="4542264"/>
                </a:lnTo>
                <a:lnTo>
                  <a:pt x="2044584" y="4538722"/>
                </a:lnTo>
                <a:lnTo>
                  <a:pt x="1997661" y="4534191"/>
                </a:lnTo>
                <a:lnTo>
                  <a:pt x="1951024" y="4528681"/>
                </a:lnTo>
                <a:lnTo>
                  <a:pt x="1904685" y="4522202"/>
                </a:lnTo>
                <a:lnTo>
                  <a:pt x="1858652" y="4514766"/>
                </a:lnTo>
                <a:lnTo>
                  <a:pt x="1812937" y="4506381"/>
                </a:lnTo>
                <a:lnTo>
                  <a:pt x="1767548" y="4497058"/>
                </a:lnTo>
                <a:lnTo>
                  <a:pt x="1722497" y="4486808"/>
                </a:lnTo>
                <a:lnTo>
                  <a:pt x="1677793" y="4475640"/>
                </a:lnTo>
                <a:lnTo>
                  <a:pt x="1633447" y="4463566"/>
                </a:lnTo>
                <a:lnTo>
                  <a:pt x="1589469" y="4450594"/>
                </a:lnTo>
                <a:lnTo>
                  <a:pt x="1545867" y="4436736"/>
                </a:lnTo>
                <a:lnTo>
                  <a:pt x="1502654" y="4422002"/>
                </a:lnTo>
                <a:lnTo>
                  <a:pt x="1459838" y="4406402"/>
                </a:lnTo>
                <a:lnTo>
                  <a:pt x="1417430" y="4389946"/>
                </a:lnTo>
                <a:lnTo>
                  <a:pt x="1375440" y="4372645"/>
                </a:lnTo>
                <a:lnTo>
                  <a:pt x="1333878" y="4354508"/>
                </a:lnTo>
                <a:lnTo>
                  <a:pt x="1292755" y="4335546"/>
                </a:lnTo>
                <a:lnTo>
                  <a:pt x="1252079" y="4315770"/>
                </a:lnTo>
                <a:lnTo>
                  <a:pt x="1211861" y="4295189"/>
                </a:lnTo>
                <a:lnTo>
                  <a:pt x="1172112" y="4273814"/>
                </a:lnTo>
                <a:lnTo>
                  <a:pt x="1132841" y="4251655"/>
                </a:lnTo>
                <a:lnTo>
                  <a:pt x="1094059" y="4228722"/>
                </a:lnTo>
                <a:lnTo>
                  <a:pt x="1055775" y="4205025"/>
                </a:lnTo>
                <a:lnTo>
                  <a:pt x="1018000" y="4180576"/>
                </a:lnTo>
                <a:lnTo>
                  <a:pt x="980744" y="4155383"/>
                </a:lnTo>
                <a:lnTo>
                  <a:pt x="944016" y="4129458"/>
                </a:lnTo>
                <a:lnTo>
                  <a:pt x="907827" y="4102811"/>
                </a:lnTo>
                <a:lnTo>
                  <a:pt x="872187" y="4075451"/>
                </a:lnTo>
                <a:lnTo>
                  <a:pt x="837106" y="4047389"/>
                </a:lnTo>
                <a:lnTo>
                  <a:pt x="802595" y="4018636"/>
                </a:lnTo>
                <a:lnTo>
                  <a:pt x="768662" y="3989201"/>
                </a:lnTo>
                <a:lnTo>
                  <a:pt x="735319" y="3959095"/>
                </a:lnTo>
                <a:lnTo>
                  <a:pt x="702575" y="3928328"/>
                </a:lnTo>
                <a:lnTo>
                  <a:pt x="670441" y="3896910"/>
                </a:lnTo>
                <a:lnTo>
                  <a:pt x="638926" y="3864852"/>
                </a:lnTo>
                <a:lnTo>
                  <a:pt x="608040" y="3832164"/>
                </a:lnTo>
                <a:lnTo>
                  <a:pt x="577795" y="3798856"/>
                </a:lnTo>
                <a:lnTo>
                  <a:pt x="548199" y="3764938"/>
                </a:lnTo>
                <a:lnTo>
                  <a:pt x="519263" y="3730421"/>
                </a:lnTo>
                <a:lnTo>
                  <a:pt x="490996" y="3695315"/>
                </a:lnTo>
                <a:lnTo>
                  <a:pt x="463410" y="3659630"/>
                </a:lnTo>
                <a:lnTo>
                  <a:pt x="436514" y="3623376"/>
                </a:lnTo>
                <a:lnTo>
                  <a:pt x="410318" y="3586564"/>
                </a:lnTo>
                <a:lnTo>
                  <a:pt x="384832" y="3549204"/>
                </a:lnTo>
                <a:lnTo>
                  <a:pt x="360067" y="3511306"/>
                </a:lnTo>
                <a:lnTo>
                  <a:pt x="336031" y="3472880"/>
                </a:lnTo>
                <a:lnTo>
                  <a:pt x="312737" y="3433937"/>
                </a:lnTo>
                <a:lnTo>
                  <a:pt x="290193" y="3394487"/>
                </a:lnTo>
                <a:lnTo>
                  <a:pt x="268409" y="3354540"/>
                </a:lnTo>
                <a:lnTo>
                  <a:pt x="247396" y="3314107"/>
                </a:lnTo>
                <a:lnTo>
                  <a:pt x="227164" y="3273197"/>
                </a:lnTo>
                <a:lnTo>
                  <a:pt x="207723" y="3231821"/>
                </a:lnTo>
                <a:lnTo>
                  <a:pt x="189083" y="3189990"/>
                </a:lnTo>
                <a:lnTo>
                  <a:pt x="171254" y="3147712"/>
                </a:lnTo>
                <a:lnTo>
                  <a:pt x="154246" y="3105000"/>
                </a:lnTo>
                <a:lnTo>
                  <a:pt x="138069" y="3061862"/>
                </a:lnTo>
                <a:lnTo>
                  <a:pt x="122733" y="3018310"/>
                </a:lnTo>
                <a:lnTo>
                  <a:pt x="108249" y="2974353"/>
                </a:lnTo>
                <a:lnTo>
                  <a:pt x="94626" y="2930001"/>
                </a:lnTo>
                <a:lnTo>
                  <a:pt x="81875" y="2885266"/>
                </a:lnTo>
                <a:lnTo>
                  <a:pt x="70005" y="2840157"/>
                </a:lnTo>
                <a:lnTo>
                  <a:pt x="59027" y="2794684"/>
                </a:lnTo>
                <a:lnTo>
                  <a:pt x="48950" y="2748859"/>
                </a:lnTo>
                <a:lnTo>
                  <a:pt x="39786" y="2702690"/>
                </a:lnTo>
                <a:lnTo>
                  <a:pt x="31543" y="2656188"/>
                </a:lnTo>
                <a:lnTo>
                  <a:pt x="24232" y="2609364"/>
                </a:lnTo>
                <a:lnTo>
                  <a:pt x="17864" y="2562228"/>
                </a:lnTo>
                <a:lnTo>
                  <a:pt x="12447" y="2514789"/>
                </a:lnTo>
                <a:lnTo>
                  <a:pt x="7993" y="2467059"/>
                </a:lnTo>
                <a:lnTo>
                  <a:pt x="4511" y="2419048"/>
                </a:lnTo>
                <a:lnTo>
                  <a:pt x="2011" y="2370765"/>
                </a:lnTo>
                <a:lnTo>
                  <a:pt x="504" y="2322221"/>
                </a:lnTo>
                <a:lnTo>
                  <a:pt x="0" y="2273427"/>
                </a:lnTo>
                <a:close/>
              </a:path>
            </a:pathLst>
          </a:custGeom>
          <a:solidFill>
            <a:schemeClr val="bg1"/>
          </a:solidFill>
          <a:ln w="57150">
            <a:solidFill>
              <a:schemeClr val="accent1">
                <a:lumMod val="50000"/>
              </a:schemeClr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49189" y="2686050"/>
            <a:ext cx="2455925" cy="1958339"/>
          </a:xfrm>
          <a:prstGeom prst="rect">
            <a:avLst/>
          </a:prstGeom>
          <a:ln>
            <a:noFill/>
            <a:prstDash val="dash"/>
          </a:ln>
        </p:spPr>
      </p:pic>
      <p:sp>
        <p:nvSpPr>
          <p:cNvPr id="12" name="object 12"/>
          <p:cNvSpPr txBox="1"/>
          <p:nvPr/>
        </p:nvSpPr>
        <p:spPr>
          <a:xfrm>
            <a:off x="6348729" y="225551"/>
            <a:ext cx="2875280" cy="902969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 marR="5080">
              <a:lnSpc>
                <a:spcPts val="3070"/>
              </a:lnSpc>
              <a:spcBef>
                <a:spcPts val="840"/>
              </a:spcBef>
            </a:pPr>
            <a:r>
              <a:rPr sz="2800" b="1" spc="-5" dirty="0">
                <a:solidFill>
                  <a:srgbClr val="003399"/>
                </a:solidFill>
                <a:latin typeface="Arial"/>
                <a:cs typeface="Arial"/>
              </a:rPr>
              <a:t>М</a:t>
            </a:r>
            <a:r>
              <a:rPr sz="2800" b="1" spc="-50" dirty="0">
                <a:solidFill>
                  <a:srgbClr val="003399"/>
                </a:solidFill>
                <a:latin typeface="Arial"/>
                <a:cs typeface="Arial"/>
              </a:rPr>
              <a:t>ето</a:t>
            </a:r>
            <a:r>
              <a:rPr sz="2800" b="1" spc="-5" dirty="0">
                <a:solidFill>
                  <a:srgbClr val="003399"/>
                </a:solidFill>
                <a:latin typeface="Arial"/>
                <a:cs typeface="Arial"/>
              </a:rPr>
              <a:t>дич</a:t>
            </a:r>
            <a:r>
              <a:rPr sz="2800" b="1" spc="-60" dirty="0">
                <a:solidFill>
                  <a:srgbClr val="003399"/>
                </a:solidFill>
                <a:latin typeface="Arial"/>
                <a:cs typeface="Arial"/>
              </a:rPr>
              <a:t>е</a:t>
            </a:r>
            <a:r>
              <a:rPr sz="2800" b="1" spc="-10" dirty="0">
                <a:solidFill>
                  <a:srgbClr val="003399"/>
                </a:solidFill>
                <a:latin typeface="Arial"/>
                <a:cs typeface="Arial"/>
              </a:rPr>
              <a:t>ская  </a:t>
            </a:r>
            <a:r>
              <a:rPr sz="2800" b="1" spc="-25" dirty="0">
                <a:solidFill>
                  <a:srgbClr val="003399"/>
                </a:solidFill>
                <a:latin typeface="Arial"/>
                <a:cs typeface="Arial"/>
              </a:rPr>
              <a:t>роль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91906" y="1750313"/>
            <a:ext cx="334327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" marR="5080" indent="-17780" algn="r">
              <a:lnSpc>
                <a:spcPct val="100000"/>
              </a:lnSpc>
              <a:spcBef>
                <a:spcPts val="95"/>
              </a:spcBef>
            </a:pPr>
            <a:r>
              <a:rPr sz="2000" spc="-25" dirty="0">
                <a:solidFill>
                  <a:srgbClr val="003399"/>
                </a:solidFill>
                <a:latin typeface="Microsoft Sans Serif"/>
                <a:cs typeface="Microsoft Sans Serif"/>
              </a:rPr>
              <a:t>Помогают</a:t>
            </a:r>
            <a:r>
              <a:rPr sz="2000" spc="5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35" dirty="0">
                <a:solidFill>
                  <a:srgbClr val="003399"/>
                </a:solidFill>
                <a:latin typeface="Microsoft Sans Serif"/>
                <a:cs typeface="Microsoft Sans Serif"/>
              </a:rPr>
              <a:t>школьнику</a:t>
            </a:r>
            <a:r>
              <a:rPr sz="2000" spc="-5" dirty="0">
                <a:solidFill>
                  <a:srgbClr val="003399"/>
                </a:solidFill>
                <a:latin typeface="Microsoft Sans Serif"/>
                <a:cs typeface="Microsoft Sans Serif"/>
              </a:rPr>
              <a:t> лучше </a:t>
            </a:r>
            <a:r>
              <a:rPr sz="2000" spc="-515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03399"/>
                </a:solidFill>
                <a:latin typeface="Microsoft Sans Serif"/>
                <a:cs typeface="Microsoft Sans Serif"/>
              </a:rPr>
              <a:t>ориентироваться</a:t>
            </a:r>
            <a:r>
              <a:rPr sz="2000" dirty="0">
                <a:solidFill>
                  <a:srgbClr val="003399"/>
                </a:solidFill>
                <a:latin typeface="Microsoft Sans Serif"/>
                <a:cs typeface="Microsoft Sans Serif"/>
              </a:rPr>
              <a:t> в</a:t>
            </a:r>
            <a:r>
              <a:rPr sz="2000" spc="10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003399"/>
                </a:solidFill>
                <a:latin typeface="Microsoft Sans Serif"/>
                <a:cs typeface="Microsoft Sans Serif"/>
              </a:rPr>
              <a:t>тексте</a:t>
            </a:r>
            <a:r>
              <a:rPr sz="2000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3399"/>
                </a:solidFill>
                <a:latin typeface="Microsoft Sans Serif"/>
                <a:cs typeface="Microsoft Sans Serif"/>
              </a:rPr>
              <a:t>и </a:t>
            </a:r>
            <a:r>
              <a:rPr sz="2000" spc="-515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3399"/>
                </a:solidFill>
                <a:latin typeface="Microsoft Sans Serif"/>
                <a:cs typeface="Microsoft Sans Serif"/>
              </a:rPr>
              <a:t>быстрее</a:t>
            </a:r>
            <a:r>
              <a:rPr sz="2000" spc="15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003399"/>
                </a:solidFill>
                <a:latin typeface="Microsoft Sans Serif"/>
                <a:cs typeface="Microsoft Sans Serif"/>
              </a:rPr>
              <a:t>находить</a:t>
            </a:r>
            <a:r>
              <a:rPr sz="2000" spc="-10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003399"/>
                </a:solidFill>
                <a:latin typeface="Microsoft Sans Serif"/>
                <a:cs typeface="Microsoft Sans Serif"/>
              </a:rPr>
              <a:t>нужную </a:t>
            </a:r>
            <a:r>
              <a:rPr sz="2000" spc="-10" dirty="0">
                <a:solidFill>
                  <a:srgbClr val="003399"/>
                </a:solidFill>
                <a:latin typeface="Microsoft Sans Serif"/>
                <a:cs typeface="Microsoft Sans Serif"/>
              </a:rPr>
              <a:t> информацию</a:t>
            </a:r>
            <a:r>
              <a:rPr sz="2000" spc="10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03399"/>
                </a:solidFill>
                <a:latin typeface="Microsoft Sans Serif"/>
                <a:cs typeface="Microsoft Sans Serif"/>
              </a:rPr>
              <a:t>не</a:t>
            </a:r>
            <a:r>
              <a:rPr sz="2000" spc="5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003399"/>
                </a:solidFill>
                <a:latin typeface="Microsoft Sans Serif"/>
                <a:cs typeface="Microsoft Sans Serif"/>
              </a:rPr>
              <a:t>только</a:t>
            </a:r>
            <a:r>
              <a:rPr sz="2000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03399"/>
                </a:solidFill>
                <a:latin typeface="Microsoft Sans Serif"/>
                <a:cs typeface="Microsoft Sans Serif"/>
              </a:rPr>
              <a:t>на </a:t>
            </a:r>
            <a:r>
              <a:rPr sz="2000" spc="-5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003399"/>
                </a:solidFill>
                <a:latin typeface="Microsoft Sans Serif"/>
                <a:cs typeface="Microsoft Sans Serif"/>
              </a:rPr>
              <a:t>уроке,</a:t>
            </a:r>
            <a:r>
              <a:rPr sz="2000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03399"/>
                </a:solidFill>
                <a:latin typeface="Microsoft Sans Serif"/>
                <a:cs typeface="Microsoft Sans Serif"/>
              </a:rPr>
              <a:t>но</a:t>
            </a:r>
            <a:r>
              <a:rPr sz="2000" spc="5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3399"/>
                </a:solidFill>
                <a:latin typeface="Microsoft Sans Serif"/>
                <a:cs typeface="Microsoft Sans Serif"/>
              </a:rPr>
              <a:t>и</a:t>
            </a:r>
            <a:r>
              <a:rPr sz="2000" spc="-10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003399"/>
                </a:solidFill>
                <a:latin typeface="Microsoft Sans Serif"/>
                <a:cs typeface="Microsoft Sans Serif"/>
              </a:rPr>
              <a:t>при</a:t>
            </a:r>
            <a:r>
              <a:rPr sz="2000" spc="10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03399"/>
                </a:solidFill>
                <a:latin typeface="Microsoft Sans Serif"/>
                <a:cs typeface="Microsoft Sans Serif"/>
              </a:rPr>
              <a:t>выполнении </a:t>
            </a:r>
            <a:r>
              <a:rPr sz="2000" spc="-515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003399"/>
                </a:solidFill>
                <a:latin typeface="Microsoft Sans Serif"/>
                <a:cs typeface="Microsoft Sans Serif"/>
              </a:rPr>
              <a:t>домашнего</a:t>
            </a:r>
            <a:r>
              <a:rPr sz="2000" spc="10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003399"/>
                </a:solidFill>
                <a:latin typeface="Microsoft Sans Serif"/>
                <a:cs typeface="Microsoft Sans Serif"/>
              </a:rPr>
              <a:t>задания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23326" y="4103115"/>
            <a:ext cx="3456304" cy="1549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9715" algn="r">
              <a:lnSpc>
                <a:spcPct val="100000"/>
              </a:lnSpc>
              <a:spcBef>
                <a:spcPts val="95"/>
              </a:spcBef>
            </a:pPr>
            <a:r>
              <a:rPr sz="2000" spc="-25" dirty="0">
                <a:solidFill>
                  <a:srgbClr val="003399"/>
                </a:solidFill>
                <a:latin typeface="Microsoft Sans Serif"/>
                <a:cs typeface="Microsoft Sans Serif"/>
              </a:rPr>
              <a:t>Помогают</a:t>
            </a:r>
            <a:r>
              <a:rPr sz="2000" spc="-15" dirty="0">
                <a:solidFill>
                  <a:srgbClr val="003399"/>
                </a:solidFill>
                <a:latin typeface="Microsoft Sans Serif"/>
                <a:cs typeface="Microsoft Sans Serif"/>
              </a:rPr>
              <a:t> учителю</a:t>
            </a:r>
            <a:r>
              <a:rPr sz="2000" spc="-20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03399"/>
                </a:solidFill>
                <a:latin typeface="Microsoft Sans Serif"/>
                <a:cs typeface="Microsoft Sans Serif"/>
              </a:rPr>
              <a:t>понять, </a:t>
            </a:r>
            <a:r>
              <a:rPr sz="2000" spc="-520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003399"/>
                </a:solidFill>
                <a:latin typeface="Microsoft Sans Serif"/>
                <a:cs typeface="Microsoft Sans Serif"/>
              </a:rPr>
              <a:t>насколько</a:t>
            </a:r>
            <a:r>
              <a:rPr sz="2000" spc="-10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003399"/>
                </a:solidFill>
                <a:latin typeface="Microsoft Sans Serif"/>
                <a:cs typeface="Microsoft Sans Serif"/>
              </a:rPr>
              <a:t>полно</a:t>
            </a:r>
            <a:r>
              <a:rPr sz="2000" spc="15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003399"/>
                </a:solidFill>
                <a:latin typeface="Microsoft Sans Serif"/>
                <a:cs typeface="Microsoft Sans Serif"/>
              </a:rPr>
              <a:t>отработан </a:t>
            </a:r>
            <a:r>
              <a:rPr sz="2000" spc="-15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003399"/>
                </a:solidFill>
                <a:latin typeface="Microsoft Sans Serif"/>
                <a:cs typeface="Microsoft Sans Serif"/>
              </a:rPr>
              <a:t>материал</a:t>
            </a:r>
            <a:r>
              <a:rPr sz="2000" spc="10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003399"/>
                </a:solidFill>
                <a:latin typeface="Microsoft Sans Serif"/>
                <a:cs typeface="Microsoft Sans Serif"/>
              </a:rPr>
              <a:t>урока,</a:t>
            </a:r>
            <a:r>
              <a:rPr sz="2000" spc="10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003399"/>
                </a:solidFill>
                <a:latin typeface="Microsoft Sans Serif"/>
                <a:cs typeface="Microsoft Sans Serif"/>
              </a:rPr>
              <a:t>если</a:t>
            </a:r>
            <a:r>
              <a:rPr sz="2000" spc="5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003399"/>
                </a:solidFill>
                <a:latin typeface="Microsoft Sans Serif"/>
                <a:cs typeface="Microsoft Sans Serif"/>
              </a:rPr>
              <a:t>задать </a:t>
            </a:r>
            <a:r>
              <a:rPr sz="2000" spc="-515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3399"/>
                </a:solidFill>
                <a:latin typeface="Microsoft Sans Serif"/>
                <a:cs typeface="Microsoft Sans Serif"/>
              </a:rPr>
              <a:t>их</a:t>
            </a:r>
            <a:r>
              <a:rPr sz="2000" spc="5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003399"/>
                </a:solidFill>
                <a:latin typeface="Microsoft Sans Serif"/>
                <a:cs typeface="Microsoft Sans Serif"/>
              </a:rPr>
              <a:t>на</a:t>
            </a:r>
            <a:r>
              <a:rPr sz="2000" spc="5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003399"/>
                </a:solidFill>
                <a:latin typeface="Microsoft Sans Serif"/>
                <a:cs typeface="Microsoft Sans Serif"/>
              </a:rPr>
              <a:t>этапе</a:t>
            </a:r>
            <a:r>
              <a:rPr sz="2000" spc="15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003399"/>
                </a:solidFill>
                <a:latin typeface="Microsoft Sans Serif"/>
                <a:cs typeface="Microsoft Sans Serif"/>
              </a:rPr>
              <a:t>повторения</a:t>
            </a:r>
            <a:r>
              <a:rPr sz="2000" spc="10" dirty="0">
                <a:solidFill>
                  <a:srgbClr val="003399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003399"/>
                </a:solidFill>
                <a:latin typeface="Microsoft Sans Serif"/>
                <a:cs typeface="Microsoft Sans Serif"/>
              </a:rPr>
              <a:t>и</a:t>
            </a:r>
            <a:endParaRPr sz="2000">
              <a:latin typeface="Microsoft Sans Serif"/>
              <a:cs typeface="Microsoft Sans Serif"/>
            </a:endParaRPr>
          </a:p>
          <a:p>
            <a:pPr marR="8255" algn="r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003399"/>
                </a:solidFill>
                <a:latin typeface="Microsoft Sans Serif"/>
                <a:cs typeface="Microsoft Sans Serif"/>
              </a:rPr>
              <a:t>обобщения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620500" y="6517385"/>
            <a:ext cx="12446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solidFill>
                  <a:srgbClr val="888888"/>
                </a:solidFill>
                <a:latin typeface="Microsoft Sans Serif"/>
                <a:cs typeface="Microsoft Sans Serif"/>
              </a:rPr>
              <a:t>8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9000" y="1981200"/>
            <a:ext cx="2887345" cy="1580515"/>
          </a:xfrm>
          <a:prstGeom prst="rect">
            <a:avLst/>
          </a:prstGeom>
        </p:spPr>
        <p:txBody>
          <a:bodyPr vert="horz" wrap="square" lIns="0" tIns="287020" rIns="0" bIns="0" rtlCol="0">
            <a:spAutoFit/>
          </a:bodyPr>
          <a:lstStyle/>
          <a:p>
            <a:pPr marL="12700" marR="5080" indent="88265">
              <a:lnSpc>
                <a:spcPct val="70000"/>
              </a:lnSpc>
              <a:spcBef>
                <a:spcPts val="2260"/>
              </a:spcBef>
            </a:pPr>
            <a:r>
              <a:rPr sz="6000" dirty="0">
                <a:solidFill>
                  <a:srgbClr val="002060"/>
                </a:solidFill>
                <a:latin typeface="Cambria"/>
                <a:cs typeface="Cambria"/>
              </a:rPr>
              <a:t>Анализ </a:t>
            </a:r>
            <a:r>
              <a:rPr sz="6000" spc="-1310" dirty="0">
                <a:solidFill>
                  <a:srgbClr val="002060"/>
                </a:solidFill>
                <a:latin typeface="Cambria"/>
                <a:cs typeface="Cambria"/>
              </a:rPr>
              <a:t> </a:t>
            </a:r>
            <a:r>
              <a:rPr sz="6000" dirty="0">
                <a:solidFill>
                  <a:srgbClr val="002060"/>
                </a:solidFill>
                <a:latin typeface="Cambria"/>
                <a:cs typeface="Cambria"/>
              </a:rPr>
              <a:t>текс</a:t>
            </a:r>
            <a:r>
              <a:rPr sz="6000" spc="-25" dirty="0">
                <a:solidFill>
                  <a:srgbClr val="002060"/>
                </a:solidFill>
                <a:latin typeface="Cambria"/>
                <a:cs typeface="Cambria"/>
              </a:rPr>
              <a:t>т</a:t>
            </a:r>
            <a:r>
              <a:rPr sz="6000" spc="-5" dirty="0">
                <a:solidFill>
                  <a:srgbClr val="002060"/>
                </a:solidFill>
                <a:latin typeface="Cambria"/>
                <a:cs typeface="Cambria"/>
              </a:rPr>
              <a:t>ов</a:t>
            </a:r>
            <a:endParaRPr sz="6000" dirty="0">
              <a:solidFill>
                <a:srgbClr val="00206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1755</Words>
  <Application>Microsoft Office PowerPoint</Application>
  <PresentationFormat>Широкоэкранный</PresentationFormat>
  <Paragraphs>258</Paragraphs>
  <Slides>25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</vt:lpstr>
      <vt:lpstr>Microsoft Sans Serif</vt:lpstr>
      <vt:lpstr>PT Sans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Основные понятия</vt:lpstr>
      <vt:lpstr>Структура и содержание КИМ</vt:lpstr>
      <vt:lpstr>Читательская грамотность как инструмент правильного понимания школьником текста и заданий к нему </vt:lpstr>
      <vt:lpstr>Умение школьника локализовать информацию в текстах КИМ ОГЭ </vt:lpstr>
      <vt:lpstr>5 констатирующих вопросов</vt:lpstr>
      <vt:lpstr>Анализ  текстов</vt:lpstr>
      <vt:lpstr>Анализ текста 1. Прочитайте текст.  Выполните задания после текста</vt:lpstr>
      <vt:lpstr>Анализ текста в контексте читательской грамотности</vt:lpstr>
      <vt:lpstr>Анализ текста в контексте читательской грамотности</vt:lpstr>
      <vt:lpstr>Анализ текста 3</vt:lpstr>
      <vt:lpstr>Анализ текста 4</vt:lpstr>
      <vt:lpstr>Анализ текста 4</vt:lpstr>
      <vt:lpstr>Тексты для  изложений</vt:lpstr>
      <vt:lpstr>Текст 1 для изложения</vt:lpstr>
      <vt:lpstr>Предварительная работа с текстом 1  для изложения</vt:lpstr>
      <vt:lpstr>Задания на локализацию информации  в тексте 1 для изложения</vt:lpstr>
      <vt:lpstr>Подготовка сжатого изложения</vt:lpstr>
      <vt:lpstr>Порядок работы по сокращению текста</vt:lpstr>
      <vt:lpstr>Черновик сжатого изложения</vt:lpstr>
      <vt:lpstr>Виды заданий к учебному тексту  и оценивание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Михайлович Лосев</dc:creator>
  <cp:lastModifiedBy>User</cp:lastModifiedBy>
  <cp:revision>27</cp:revision>
  <cp:lastPrinted>2022-05-11T09:21:36Z</cp:lastPrinted>
  <dcterms:created xsi:type="dcterms:W3CDTF">2022-04-12T06:58:07Z</dcterms:created>
  <dcterms:modified xsi:type="dcterms:W3CDTF">2022-05-12T14:43:26Z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2022-04-12T00:00:00Z</vt:filetime>
  </property>
</Properties>
</file>